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0"/>
  </p:notesMasterIdLst>
  <p:sldIdLst>
    <p:sldId id="276" r:id="rId3"/>
    <p:sldId id="4122" r:id="rId4"/>
    <p:sldId id="277" r:id="rId5"/>
    <p:sldId id="295" r:id="rId6"/>
    <p:sldId id="296" r:id="rId7"/>
    <p:sldId id="297" r:id="rId8"/>
    <p:sldId id="495" r:id="rId9"/>
    <p:sldId id="496" r:id="rId10"/>
    <p:sldId id="299" r:id="rId11"/>
    <p:sldId id="501" r:id="rId12"/>
    <p:sldId id="502" r:id="rId13"/>
    <p:sldId id="323" r:id="rId14"/>
    <p:sldId id="301" r:id="rId15"/>
    <p:sldId id="302" r:id="rId16"/>
    <p:sldId id="491" r:id="rId17"/>
    <p:sldId id="505" r:id="rId18"/>
    <p:sldId id="498" r:id="rId19"/>
    <p:sldId id="503" r:id="rId20"/>
    <p:sldId id="504" r:id="rId21"/>
    <p:sldId id="506" r:id="rId22"/>
    <p:sldId id="312" r:id="rId23"/>
    <p:sldId id="308" r:id="rId24"/>
    <p:sldId id="309" r:id="rId25"/>
    <p:sldId id="508" r:id="rId26"/>
    <p:sldId id="282" r:id="rId27"/>
    <p:sldId id="280" r:id="rId28"/>
    <p:sldId id="4711"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5250" autoAdjust="0"/>
  </p:normalViewPr>
  <p:slideViewPr>
    <p:cSldViewPr>
      <p:cViewPr varScale="1">
        <p:scale>
          <a:sx n="97" d="100"/>
          <a:sy n="97" d="100"/>
        </p:scale>
        <p:origin x="808"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0:22:12.852"/>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02T08:58:55.213"/>
    </inkml:context>
    <inkml:brush xml:id="br0">
      <inkml:brushProperty name="width" value="0.05292" units="cm"/>
      <inkml:brushProperty name="height" value="0.05292" units="cm"/>
      <inkml:brushProperty name="color" value="#FF0000"/>
    </inkml:brush>
  </inkml:definitions>
  <inkml:trace contextRef="#ctx0" brushRef="#br0">4219 6110 0,'0'13'94,"0"1"-47,0 25-16,0-12-16,0-1-15,0 1 0,0 12 16,0-12-16,0 12 16,0 14-16,0 0 0,0 0 15,-13 106 1,13-93-16,0 0 16,0 0-16,0 0 0,-13 14 15,13 144 1,0 1-1,0-159 1,0 14-16,-14-14 0,1 79 16,0 1-1,-40 171 1,40-237 0,-14-1-16,14 13 0,0-12 15,-14 12-15,14-12 0,0-1 16,-27 80-1,1-1 1,25-91-16,-12-1 0,13 0 16,-1 0-16,-12 0 0,13-13 15,0 13-15,-1-13 16,1 0-16,-13 92 16,26-118-1,-14 12-15,1 41 16,13-54-1,0 1 1,13-27 0,14-14 15,13 1-15,-27 13-16,66-13 15,-39 0 1,92 0-1,-66-1-15,0 14 16,344-26 0,-291 13-16,14 13 15,303-14 1,-277 1 0,-1 13-16,14 0 0,-13 0 15,13 0-15,0-13 0,-13 13 16,304-13-1,-186 0 1,-144-1-16,-14 14 0,370-39 31,-436 39-15,0-14-16,26 1 16,-26-13-1,-40-1 16,-13 1-15,13-27 15,-26 13 1,-13-39-17,26 52-15,-13-12 16,-1-80-1,14-13 1,-13 65-16,13-224 16,0 186-1,-13-14-15,13 0 16,0-371 0,13 385-16,-13-14 15,27-199 1,-14 212-16,53-357 31,-66 384-15,13 0-16,0 26 0,-13-13 15,14 13-15,-14-13 16,0 13-16,26-119 16,-26 119-1,27-66-15,-27 53 16,13-93-1,-13 120-15,13-14 16,-13 13-16,0-39 16,-13 52-16,13 14 15,-13-14 1,13 14 0,-14 13-1,1-13 16,-13 13-15,12 0-16,1-13 0,-27 13 16,14-13-1,-14 13-15,-65-14 16,52 1-16,-13 13 16,-1 0-16,-12 0 15,-212 27 1,185-14-16,-13 0 0,-13 0 15,-265 27 1,265-27 0,0 0-16,-265 27 15,80 0 1,211-27-16,-132 27 31,52-1-15,28-12-1,78-14 1,41 0-16,-41 0 16,67-13-1,0 0-15,0 0 0,-1 0 32,-12 0-17,13 0 1,-14 0-16,14 14 0,-13-14 15,12 0-15,-38 0 16,38 0 0,1 13-1,-13-13 1,12 0 0,1 13-1,0-13 1,0 0-16,13 13 0,-13-13 15,-1 27 1,14-14-16,0 13 16,0-12-16,0 12 0,-13 1 15,13-1-15,0-13 16,-13 14-16,-27 52 16,14-26-1,12-13 1,1 12-1,13-38-15</inkml:trace>
  <inkml:trace contextRef="#ctx0" brushRef="#br0" timeOffset="1081.9">5356 6533 0,'0'-13'16,"0"-13"-16,0 65 0,-13-105 16,13 40-16,-13-1 0,-27-26 15,27 27-15,-13-1 16,-54 14 0,54 13-16,-14 13 15,-13 14-15,14 13 16,-107 118-1,106-92-15,1 14 0,12-14 16,14 145 0,26-158-1,172 66 1,-105-119-16,-14-13 16,13-13-16,159-107 15,-172 81 1,-13-15-16,53-157 15,-93 144 1,-13 14-16,-13-132 16,0 118-1,0 54-15,-1 13 16,1 105 0,13-39-1,-13 0-15,13 13 0,0 14 16,13 118-1,-13-145-15,13-13 16,14 65 0,-14-91-16,0-14 0,14 0 15,39-93 1,-26 40-16,52-119 31,-79 133-15,1 25-16,-1 1 0,-13 66 31,0-13-15,-13-14-16,13 1 15,0 25 1,0-38-16,0-1 16,13 0-16,0 0 15</inkml:trace>
  <inkml:trace contextRef="#ctx0" brushRef="#br0" timeOffset="1240.84">6150 6256 0,'-13'-14'16,"26"28"-16,-53-41 0,27 27 0,0-13 15,-40 13 1,40 13-16</inkml:trace>
  <inkml:trace contextRef="#ctx0" brushRef="#br0" timeOffset="2144.55">6295 6547 0,'-13'13'0,"26"-26"0,-39 39 16,13-13-1,26-13 17,13 13-17,-12-13-15,12 14 16,-13-14-16,27 0 16,-14-14-1,-12 14-15,-14-13 16,0-53-1,-53-13 1,26 65 0,-26 28-1,-13 78 1,40-12 0,52 78-1,1-118 1,158-27-1,-145-26 1,13 0-16,-14-27 0,1 0 16,-14 1-16,1-1 15,-27-13-15,0-66 16,0 79-16,-13 14 16,-1 0-1,28 65 16,-1 54-15,-13-67-16,13 1 16,-13 39-1,0-53-15,13-53 47,53-39-31,-39 53-16,-14-1 15,13 1-15,-12 26 16,-1 0-16,0 13 0,0 0 0,1 14 16,-14-1-16,0 1 15,13-1-15,0 14 0,-13-14 16,40 27 0,-27-40-1,13-13-15,-12-13 0,12 0 16,1-14-16,-1 1 0,14-67 15,-14 27-15,-13 13 16,27-198 0,-40 211-1,-13 1 1,-27 118 0,27 27-1,-14 79 1,27-79-1,27 39 1,-14-132-16</inkml:trace>
  <inkml:trace contextRef="#ctx0" brushRef="#br0" timeOffset="2309.73">7076 6375 0,'0'-14'16,"0"28"-16,0-41 0,106 14 31,-14 13-15,-39-13-16,-13 13 0,52-27 31</inkml:trace>
  <inkml:trace contextRef="#ctx0" brushRef="#br0" timeOffset="3542.67">4748 7657 0,'0'-13'16,"0"26"-16,0-39 0,0 13 15,-13-1 1,-14 28-16,14-1 16,-66 93-1,52-67-15,14 14 16,0 0-16,13 93 15,13-107 1,14 1-16,12-14 0,1 1 16,13-27-16</inkml:trace>
  <inkml:trace contextRef="#ctx0" brushRef="#br0" timeOffset="4155.67">5013 7856 0,'0'0'16,"0"-13"-16,-14 13 16,14-14-1,0 41 17,0 52-17,0-26 1,-13-13-16,13-14 15,0-13-15,-13 40 16,13-66 0,0 0-1,0 0-15,0-93 16,0 53-16,13 0 16,14-92-1,-14 92 1,-13 13-16,26 13 0,-13 14 15,40-13 1,-26 26-16,-14 13 0,13 0 16,1 40-1,-27-40 1,0 14-16,-13-1 0,-1 1 16,-78 39-1,52-40 1,1-12-1,78-14 17,54 0-17,-54 13-15,1 0 0,53 40 32,-93-40-17,0 14-15,-13-14 0,-14 13 0,-79 27 31,-26-40-15,92-13-16,14 0 16,13-26-16,-1 13 0</inkml:trace>
  <inkml:trace contextRef="#ctx0" brushRef="#br0" timeOffset="4510.08">5370 7816 0,'-14'0'0,"1"0"0,40 0 16,-67-13-16,27 13 0,13-13 0,26-1 31,-13 14-15,14 0-16,-1 14 0,1-1 15,-1 0-15,1 14 0,-1-1 16,-13-13-16,1 14 0,-14-1 15,-14 27 1,-39-40 0,14-13-1,12-53 1,14 14 0,40-41-1,-14 67 1,0 0-16,13 0 15,-12 13-15</inkml:trace>
  <inkml:trace contextRef="#ctx0" brushRef="#br0" timeOffset="4865.59">5727 7763 0,'0'0'16,"0"13"-1,-13-13 1,-1 0-1,14 14 1,0-1-16,0 0 0,0 0 16,0 53-1,0-39-15,0-1 16,0 1-16,0-14 16,0 13-16,40-12 15,-27-14 1,0-14-16,54-52 15,-54 40-15,0-1 16,0-78 0,-26 78-16,0 1 15,-53-1 1,39 27-16,1 0 16,-1 14-16,-12 12 15,39-13-15,0 0 16,26 1-1</inkml:trace>
  <inkml:trace contextRef="#ctx0" brushRef="#br0" timeOffset="5370.96">6071 7737 0,'0'-13'15,"0"26"32,0 26-31,13-25-16,-13 12 15,13 40 1,-13 0 0,13-52-1,-13-1 1,14-40-1,12-26 1,-13 27-16,14-40 31,12 39-15,-25 27-16,-14 14 16,0 12-16,13-13 0,-13 14 15,13-14 1,27 53-1,-27-66-15,0 0 16,27-26 0,-27 12-16,13-12 15,1-80 1,-27 80 0,-66-40-1,53 66-15,-14 0 16,14 0-16,0 0 15,-1 13-15</inkml:trace>
  <inkml:trace contextRef="#ctx0" brushRef="#br0" timeOffset="5721.12">6679 7737 0,'13'-13'0,"0"13"0,-39 13 0,52-40 16,-26-12-1,-26 12 1,0 14 0,-14 26-1,27-13 1,-1 13-16,14 40 16,0-26-16,27-14 15,39 53 1,-40-53-16,1 1 15,26 25 1,-53-26-16,-27 14 31,-78-14-15,65-13-16,13 0 16,1 0-16,13-13 0,0-40 15</inkml:trace>
  <inkml:trace contextRef="#ctx0" brushRef="#br0" timeOffset="6083.75">6877 7803 0,'-39'13'16,"78"-26"-16,-92 26 15,67-13 16,12 0-15,-13 0-16,1 0 0,52 0 31,-13-26-15,-53 12-16,13 1 16,-13 0-16,0 0 15,-13 0-15,-1-1 0,-12 1 16,13 0-16,-40 26 31,0 66-15,40-52-16,13-1 15,13 54 1,0-67-16,0 0 16,40 0-1</inkml:trace>
  <inkml:trace contextRef="#ctx0" brushRef="#br0" timeOffset="6441.14">7049 7750 0,'-13'-26'0,"26"52"16,-26-79-16,13 40 0,40 39 31,-1-12-15,-12-1-16,-14 13 15,14-13-15,-1 40 16,-26-26 0,0-14-16,0 0 0,0 0 15,-79 1 1,65-14 0,-25-53-1,26-13 1,26 52-16,0-12 15,13 13-15,-12 0 16,78-14 0,-79 27-16,1 0 15,-1 0-15</inkml:trace>
  <inkml:trace contextRef="#ctx0" brushRef="#br0" timeOffset="6724.46">7354 7446 0,'0'-13'16,"0"26"-16,-14-40 0,14 14 0,0 0 16,14 0-1,-1 13-15,13 13 16,14 13-16,-14 1 15,133 145 1,-106-14 0,-53-105-1,-13-13-15,-53 66 16,39-80-16,-13-13 16,-52 1-1,79-14-15,-14 0 16</inkml:trace>
  <inkml:trace contextRef="#ctx0" brushRef="#br0" timeOffset="8228.73">4682 8702 0,'13'-26'15,"0"-1"1,-13 14 0,14 53-1,-14-14 1,0 120 0,-40 145-1,27-212 1,-53 159-1,-1-40 1,28-105 0,26-53-16,13 12 15,39-65 17,107-40-17,-93 40-15,-14 0 16,27 13-16,-13-13 15,0-1-15,119 14 16,-79-13 0,13 13-1,-93 0 1,0-13-16,0 13 0,-13-13 47,0-14-32,0 1-15,0 13 0,13-27 16,1-26 0,-1-159-1,-13 159 1,13-212 0,-13 119-1,0 80 1,0 0-1,0 52 1,0-12 0,0-1-1,0 27 1,-26-14 0,-40 27-1,39 0 1,1 0-16,-14 0 0,-13 14 15,13-14-15,-13 13 16,-171 26 0,184-25-1,-53 12 1,67-13-16,13 1 16,26-1-1,13-13 1</inkml:trace>
  <inkml:trace contextRef="#ctx0" brushRef="#br0" timeOffset="8774.39">4999 9482 0,'14'0'16,"-1"0"-1,-26-13 1,-1 0 0,1 13-16,-27-13 15,27 13 1,0 13-16,-13 27 15,12-14 1,28 14 0,12-14-1,0-26-15,41-13 32,-41-14-17,-26 14-15,-26 0 31,-27 0-15,13 13 0</inkml:trace>
  <inkml:trace contextRef="#ctx0" brushRef="#br0" timeOffset="9932.43">5608 8967 0,'0'0'0,"0"-14"31,0 41 1,0 79-17,0-67 1,0 107 0,13-1-1,-13-65 1,0-41-16,0-12 15,0-1-15,0 27 16,0-40 0,40-26 15,-27 13-15,13-13-16,14 0 0,0 13 15,145-40 1,-119 40-16,0-13 15,238-14 1,-238 27-16,1 0 16,78 0-1,-119 0 1,41 0 0,-54 0-1,-13-13 16,0 0-15,0 0-16,0-27 16,0 13-16,0-12 15,0-67 1,0 66-16,0 1 16,-13-67-1,13 79-15,-14-52 16,14 66-1,0-14-15,0 1 0,0-40 32,0 26-17,0 27 1,0 0 0,0-1-16,-26 14 31,-27 0-16,27-13-15,-54 13 16,-105 0 0,106 0-16,-146 27 31,26 12-15,147-39-16,-41 40 15,67-40 1,12 13-16,1-13 15,13 13 1</inkml:trace>
  <inkml:trace contextRef="#ctx0" brushRef="#br0" timeOffset="10393.81">6256 9310 0,'0'-13'16,"0"0"15,-27 13 1,1 40-17,26-27 1,0 27-1,0-27-15,13-13 16,27 13 0,-27-13-16,13-13 15,14-14 1,-27 14 0,-39-13-1,-14 26 1,14 0-16,-54 0 15,54 13-15,13-13 16,0 0-16</inkml:trace>
  <inkml:trace contextRef="#ctx0" brushRef="#br0" timeOffset="11458.78">7142 8742 0,'0'0'0,"0"-27"16,0 80 30,0 0-30,0 26 0,-27 54-1,14-54 1,-13 14 0,26-27-1,0-53 1,0 0-1,13-13 1,0-13 0,93 0-1,-80 13 1,146 0 0,-26 0-1,-80 0 1,13-13-1,-65-1 1,-1 14-16,0 0 0,0-13 16,0 13-1,1 0 1,-14-26 15,0 12-15,0-25-1,-27-67 1,27 66 0,0 1-16,0 12 0,0-13 15,13-65 1,-13 78-16,0 1 16,14 13-16,-1-40 15,-13 39 1,13 1-1,-13 0-15,13 0 16,1-14 0,-14 1-1,-14 13 17,-105-1-17,80 14-15,-67 14 16,53-1-1,-159 27 1,133-27 0,66 0-1,0-13-15,13 13 32</inkml:trace>
  <inkml:trace contextRef="#ctx0" brushRef="#br0" timeOffset="12148.04">7340 9310 0,'0'0'0,"0"14"63,0-1-48,0 13 1,-26 54 0,13-67-16,-1 0 15,1 14-15,-13-1 16,26-13 0,39-26 15,-12 0-16,-14 13-15,14-13 16,-14 13-16,13 0 16,14-14-16,-14 14 0,-12 0 15,12 0-15,0 0 16,1 0 0,-14 14-16,0-14 31,1 0-16,-14-27 32,0-39-31,0 53-16,-14-14 16,14 1-16,-13 13 15,-13-40 1,12 40-16,1-1 31</inkml:trace>
  <inkml:trace contextRef="#ctx0" brushRef="#br0" timeOffset="19909.23">4444 6375 0,'0'0'0,"-13"0"32</inkml:trace>
  <inkml:trace contextRef="#ctx0" brushRef="#br0" timeOffset="20535.27">4417 6375 0,'0'0'0,"-13"0"16,0 0 0,0 0-1,-1 0 16,-12 39-15,13-26-16,13 1 16,-27 39-1,1-14 1,26-25-16,0-1 16,0 0-1,-13 13 1,-1-26 31,14-13 31,0-13-63,0 13 1,0-1-16,0 1 31,-13 26 32,13 14-48,0-14-15,0 0 32,0-26-1,0-13-15,0-1-1,0-26 1,0 40-16,0 0 15,13-1-15,-13 1 16,0 26 0,0 1-16</inkml:trace>
  <inkml:trace contextRef="#ctx0" brushRef="#br0" timeOffset="23452.83">8121 6666 0,'13'0'140,"0"0"-30,0 0-95,14 0 17,-14 0-17,0 0-15,0 0 0,40 0 32,13 0-17,-39 0-15,-1 0 16,120 0-1,-107-14 1,107 14 0,-93 0-16,106 0 15,-27 0 1,79 0 0,-52 0-1,-79 0-15,-1 0 16,172 0-1,-171 0-15,-1 0 0,172 0 32,14 0-17,12 0 1,-184 0 0,13 0-16,0 0 0,237 0 15,-223 0 1,-1 0-16,264 0 15,-132 0 1,14 0 0,132-26-1,26 13 1,-145-1 0,-1 14-1,147-13 1,-279 0-16,14 13 0,-14 0 15,146-1005 1,304 1984 0,-449-979-16,-1 0 15,411-14 1,-424 14 0,238 0-1,-251-13-15,0 13 16,239 0-1,-239 0-15,0 0 16,224-13 0,-237 13-16,0-13 15,238-1 1,-238 14-16,0 0 0,-1-13 16,94 13-1,92-13 1,-93 13-1,-105 0-15,-14 0 0,14-13 16,184 13 0,-105 0-1,-92 0-15,171 0 16,-172 0 0,-13 0-16,173-14 15,-173 14-15,185 0 31,80 0-15,-252 14-16,0-14 16,146 0-1,-159 13-15,146-13 32,-1 0-17,-65 13 1,52-13-1,-132 0-15,-13 0 0,106 13 32,-40-13-17,-79 0-15,-1 14 16,-12-14-16,-1 0 0,54 0 16,-54 0-1,1 0-15,-14 13 16,66-13-1,-66 0 1,1 0-16,12 0 16,14 0-1,-27 0 1,0 0 0,0 0-1,14 0 1,-40 0 62,13-13-78</inkml:trace>
  <inkml:trace contextRef="#ctx0" brushRef="#br0" timeOffset="23900.17">23767 6137 0,'0'0'16,"-14"26"-16,1-26 15,26 13 17,1 14-17,12-14 1,40 13 0,-26-12-1,92 38 1,-105-38-16,-1-14 15,40 39 1,-53-39 0,1 14-1,-28-1 1,-12 26 0,-1-25-1,-39 52 1,-26 13-1,-1-26 1,14-13 0</inkml:trace>
  <inkml:trace contextRef="#ctx0" brushRef="#br0" timeOffset="25194.69">13702 5264 0,'0'0'0,"0"-27"16,0 14-16,-27 0 0,14 0 31,13 66-16,0-27 1,0 14-16,0-1 0,0 1 16,0 13-16,0 0 15,0 132 1,-13-145-16</inkml:trace>
  <inkml:trace contextRef="#ctx0" brushRef="#br0" timeOffset="25645.68">13543 5370 0,'0'0'0,"0"-67"0,0 1 0,0 0 16,0 0-16,13-106 16,1 119-1,12 14-15,53-54 16,-52 80-1,13 13-15,65 53 16,-52 26 0,-13 14-1,-14 78 1,-26-118-16,-26-13 16,-93 106-1,79-120-15,-66 14 31,14-54-15,79 1-16,26-26 31,40 12-15,39 54 0,14 65-1,-79-65 1,52 78-1,-26-25 1,-40-67 0</inkml:trace>
  <inkml:trace contextRef="#ctx0" brushRef="#br0" timeOffset="26050.17">14059 5343 0,'0'0'0,"0"-13"16,0 0 0,13 13 15,14 26-15,-14-26-16,13 13 0,-12-13 15,52 0 1,-53 0-16,13-13 31,-39-40-15,-13 27-1,-27-14 1,40 27-16,-14 13 0,14 0 16,-14 53-1,27-27-15,-13 1 16,13-1-16,0 80 15,13-80 1,14 40 0,-1-39-1,1-27-15</inkml:trace>
  <inkml:trace contextRef="#ctx0" brushRef="#br0" timeOffset="26473.28">14628 5290 0,'0'0'16,"13"0"-16,-13-13 0,-13-13 31,-14-1-15,27 14-16,-13 0 16,0 13-16,0-14 0,-14 14 15,-26 27 1,-13 39-1,53-53-15,0 14 16,-1-1-16,1 27 16,26-40-1,1 0-15,-1-13 16,79 0 0,-65 0-16,-1-13 15,-12 0-15,-1 0 16,0-40-1,0 53-15,-13-13 0,0 26 32,0 79-17,0-52 1,0 0-16,0 79 16,13-93-16,14 27 15</inkml:trace>
  <inkml:trace contextRef="#ctx0" brushRef="#br0" timeOffset="26820.9">14905 5264 0,'0'0'0,"0"-27"15,0 41 16,0-1-15,0 13-16,0-13 16,0 80-1,0-67-15,0 1 16,14-14-16,-14 27 16,26-40-1,-26-13-15,13-1 16,1 1-16,-1-13 15,26-120 1,-39 120 0,0-1-16,0 14 15,0 0 1,0 26 0</inkml:trace>
  <inkml:trace contextRef="#ctx0" brushRef="#br0" timeOffset="27224.95">15143 5264 0,'14'0'0,"-14"13"16,26 13 31,-13-12-32,27 12 1,-27-26 0,0 0-16,14 0 15,-14 0-15,-13-13 16,13-27 0,-13 14-16,0 13 15,0-1-15,0-12 0,-13 13 16,-27-1-1,14 14-15,13 14 16,0-1-16,-1 0 16,-12 14-16,13 65 15,13-65 1,0-1-16,0 0 0,13-12 16,27 25-1,-14-39-15,0 0 16</inkml:trace>
  <inkml:trace contextRef="#ctx0" brushRef="#br0" timeOffset="27557.59">15593 5237 0,'13'-13'0,"1"13"0,-41 13 16,54-39-16,-27 13 0,-14-1 31,-52 14-16,53 14 1,0-1-16,0-13 16,-1 13-16,1 14 15,13-14-15,0 0 0,0 0 16,13 0-16,14-13 0,-1 14 16,67 25-1,-67-25 1,14-1-16,-27-13 0,14 13 0,-27 0 15,-40 14 1,13-14-16,-78 0 31,-14-26-15</inkml:trace>
  <inkml:trace contextRef="#ctx0" brushRef="#br0" timeOffset="27832.04">15792 4986 0,'39'-26'15,"-78"52"-15,78-66 0,-26 40 16,-13 53 31,-26 40-32,26-54-15,-13 14 16,13-13-16,13 79 16,0-92-1,0-1-15,14 0 16,65 1 0,-78-40-16</inkml:trace>
  <inkml:trace contextRef="#ctx0" brushRef="#br0" timeOffset="27943.5">16043 5198 0,'0'-14'0,"-13"-12"16,26 66-16,-26-93 0,13 39 15,13 1-15,13 13 0,1 0 16,65-13 0</inkml:trace>
  <inkml:trace contextRef="#ctx0" brushRef="#br0" timeOffset="30644.99">24983 5568 0,'-13'119'0,"26"-238"0,-79 635 16,53-384 0,0 13-16,0 1 0,-1 13 15,-39 303 1,40-303-16,0 0 15,-13 330 1,-41 159 0,54-489-1,0-14-15,-13 14 16,-27 291 0,13 12-1,13-25 1,1-159-1,0 92 1,12-145 0,1 0-1,13-93 1,13-53 0,-13-66-1,14 1 1,-1-28 46,66 14-46,-26 0-16,0 0 16,132 0-1,410 0 1,-396 0-1,806-13 1,-423 13 0,317 13-1,-608-13-15,-26 14 16,488 12 0,-541-26-16,-14 13 15,-12-13-15,-28 0 16,305 0-1,-344-39 1,-119 12 0</inkml:trace>
  <inkml:trace contextRef="#ctx0" brushRef="#br0" timeOffset="32174.84">25063 5502 0,'-27'-13'16,"-12"-1"0,131 1 15,40 13-16,-26-13-15,198 0 16,106 13 0,384 0-1,383 53 1,-886-40 0,582 26-1,-595-25-15,237 12 16,107 1-1,-463-14 1,251 13 0,-318-26-1,-25 0 1,-54 0 0,-26 0-1,-1 0-15,1 13 16,-27 1-1,27-1-15,-13 27 16,12 26 15,14 79-15,-13-79-16,13 93 16,0-66-16,-13 12 15,0 266 1,13-226-16,-13 1 15,-1 475 1,-25-171 0,-1-146-1,-39 132 1,13-26 0,39-277-1,-52 250 1,39-132-1,-13 93 1,40-251-16,-14-1 16,14 1-16,-13 79 15,-27 119 1,40-225 0,-1 0-16,1-13 0,13 0 15,-26 106 1,13-67-1,13-39-15,-14-13 0,1-1 16,0 80 0,0-105-1,13 12-15,0 0 32,0 1-17,0-14 1,0 14-1,0-14-15,0-26 16,0-1 0,0 1-16,0 0 0,0-14 15,0 14-15,0-13 0</inkml:trace>
  <inkml:trace contextRef="#ctx0" brushRef="#br0" timeOffset="32909.87">27219 11823 0,'26'-13'15,"-13"13"16,-13 26-15,0-12-16,0 52 16,0-13-1,0 13-15,-13 0 0,0 26 0,-14 186 32,1 79-17,13-238 1,13-26-1,0-120 17,0 1-32</inkml:trace>
  <inkml:trace contextRef="#ctx0" brushRef="#br0" timeOffset="33488.94">27100 13027 0,'0'-14'0,"-14"14"0,1 0 15,-13 0 1,-1 14-1,1-1-15,12 13 16,-12 1-16,-27 78 16,27-65-1,26 0-15,0 92 16,26-92 0,1-1-16,-1-12 0,27-1 15,132-12 1,-119-28-16,14-12 15,118-93 1,-145 66-16,-13 0 0,-27-145 31,-93 132-15,28 39-16,-15 14 16,1 0-16,-79 13 15,79 13-15,13 0 0,13 0 16,-13 14-16</inkml:trace>
  <inkml:trace contextRef="#ctx0" brushRef="#br0" timeOffset="33860.11">27655 13265 0,'0'0'16,"-13"0"-16,26 0 15,0 0 1,27 0-16,13 0 0,79 13 16,199 0-1,-212-13 1,0 13-16,185 1 16,-185-1-1,-79-13-15,-27 0 16,-13-13-16</inkml:trace>
  <inkml:trace contextRef="#ctx0" brushRef="#br0" timeOffset="34377.57">26240 13185 0,'-13'0'0,"26"0"0,13 0 31,1 0-15,26 13-16,13-13 0,13 0 16,0 0-16,27 0 0,-13 14 15,171-14 1,-105 0 0,-119 0-1,-27 0 1,-26 0-1,0 0-15</inkml:trace>
  <inkml:trace contextRef="#ctx0" brushRef="#br0" timeOffset="46911.54">26756 8702 0,'0'0'0,"13"-13"15,0 0-15,0-1 32,27-12-17,-27 26-15,-13-26 16,0-27 0,0-13-1,-53-27 1,14 67-16,-80 12 15,66 28 1,0 12-16,0 0 16,-66 93-1,79-66-15,14 106 16,52-53 0,54-27-1,78 27 1,-105-80-16,93 80 15,-120-79 1,14 78 0,-40-78-16,-13 13 15,-1-14-15,-12-13 16,-14 14-16,-92-27 16,39-27-1,-65-79 1,131 67-1,-52-67 1,79 80 0,0 12-16,0 1 15</inkml:trace>
  <inkml:trace contextRef="#ctx0" brushRef="#br0" timeOffset="47415.73">27007 9178 0,'-13'0'15,"26"13"32,27 14-31,-27-14 0,53 0-1,-40-13-15,41-26 16,-41 13-1,-13-14-15,0-12 16,-13 25-16,0-12 16,-13-1-16,0 14 0,0-13 15,-14 13-15,1 13 0,-1 0 16,1 0-16,0 0 16,-27 39-16,26-12 15,1-1-15,-1 53 16,27-39-16,0 0 15,0-1-15,13-12 0,1-1 16,12 1-16,1-1 0,12-13 16,41 1-1</inkml:trace>
  <inkml:trace contextRef="#ctx0" brushRef="#br0" timeOffset="47800.22">27338 9059 0,'-14'0'0,"1"0"0,40 0 0,-41 0 31,28 0-15,-1 0-16,79 27 16,-12-1-1,52 67 1,-119-67-1,0 1-15,1-1 16,-1 53 0,-26-65-16,-1-1 0,-12 0 15,-40-26 1,39 13-16,14-27 16,-26-52-1,39 53-15,0-1 16,66-65-1,39 39 1,-78 53-16,13 0 16,-14 0-16,40 0 15,-53 13 1</inkml:trace>
  <inkml:trace contextRef="#ctx0" brushRef="#br0" timeOffset="48209.18">27827 9125 0,'26'0'0,"-52"0"0,79-13 15,-40 13 1,0-13 0,0 13-16,-13 13 15,27 53 1,-1-13-1,14 26 1,-27-52 0,27 26-1,-27-40 1,-13-26 0,13-14-1,27-52 1,-40 53-16,13-14 15,27-66 1,-40 80-16,13 12 16,-13-12-1,0 105 17,0 1-17</inkml:trace>
  <inkml:trace contextRef="#ctx0" brushRef="#br0" timeOffset="48617.7">28409 9205 0,'-27'-27'16,"14"27"-1,53 27-15,-80-67 16,53 53 15,27 14-15,-13-14-1,25-13 1,-25 0 0,-27-27-1,13 14-15,-13-13 0,0 13 16,-13-14-16,-14 1 15,-12-1 1,26 27-16,-14 0 0,1 13 16,-54 54-1,54-28-15,13 1 16,26 132 0,13-133-1,120 14 1,-54-53-1</inkml:trace>
  <inkml:trace contextRef="#ctx0" brushRef="#br0" timeOffset="48967.78">28726 9152 0,'-13'-13'16,"26"26"-16,-26-13 31,39 13-16,14 13 1,26 41 0,-39-41-16,-14 0 15,27 93 1,-40-66 0,-53-13-1,26-40-15,14 0 16,-40-53-1,53 27-15,0-1 16,13-12-16,14-1 16,-1-13-16,120-79 15,-40 79 1,-54 40-16,-12 13 16,0 39-1,-40 1-15</inkml:trace>
  <inkml:trace contextRef="#ctx0" brushRef="#br0" timeOffset="51808.95">24944 5885 0,'0'0'16,"-14"0"-1,1 0 1,26 0 46,54 0-46,-28 0-16,27 0 16,239 0-1,-173 14-15,357 12 16,-317-13 0,13 0-16,305 27 15,-345-27 1,120 14-1,-133-27-15,146 26 16,-120-26 0,-144 0-1,-41-13 1,1 13-16,-1 0 16,-26-13-1,27 13 1,39 0 31,-13 13-32,0 13 1,0-12 0,0 39-1,13 26 1,-13 66-1,0-12 1,0-67-16,0 145 16,0-145-1,0 173 1,0-173-16,0-13 16,-13 66-1,13-93-15,-13 0 16,0 14-1,-1 0 1,14-27 0,0-26 31,0 0-32,-26 13 16,-14-14-15,14 14-16,-1 0 16,-92-13-1,66 13-15,-13-13 16,-185-14 0,145 14-16,0 13 15,-13-13-15,14 13 16,-385-26-1,371 26-15,-225-27 32,40 14-17,212 0-15,-94-1 16,-12-12 0,119 26-1,-1-13 1,67 13-16,-13 0 31,12 0-15,1 0-16,0 0 31,0 0 0,0 0-15,26 0 46</inkml:trace>
  <inkml:trace contextRef="#ctx0" brushRef="#br0" timeOffset="52319.03">25274 6375 0,'0'-14'0,"0"28"0,0-41 16,14 14-1,-14 39 1,0 1-16,0-1 15,0 107 1,0-81-16,0 1 16,0 93-1,0-107-15,-14 41 16,14-67 0</inkml:trace>
  <inkml:trace contextRef="#ctx0" brushRef="#br0" timeOffset="52628.85">25208 6480 0,'0'0'0,"-13"-158"16,13 118 0,0 0-16,13 1 15,80-80 1,13 92-1,-27 40 1,14 80 0,-67-14-1,-39 40 1,-40-53 0,-53-13-1,40-39 1,-13-1-1,52-26 1</inkml:trace>
  <inkml:trace contextRef="#ctx0" brushRef="#br0" timeOffset="53055.89">25764 6533 0,'0'0'0,"-14"0"47,-12 27-32,-27 26 1,27 0-1,26-27-15,13 67 16,13-67-16,1-13 16,79 14-1,-14-54 1,14-39 0,-80 26-16,-12 14 15,-41-133 1,-26 106-1,14 40 1,12 0-16,-39 13 16,40 0-16,-1 40 15,27-14 1</inkml:trace>
  <inkml:trace contextRef="#ctx0" brushRef="#br0" timeOffset="53461.83">26147 6533 0,'-13'-13'0,"13"0"16,0 0 0,53-1-1,-40 14 1,14 14-16,52 65 15,-39-26 1,-27 39 0,-13-65-1,0-14-15,0 0 0,-13 1 0,-53-14 32,52-14-17,14 1-15,-13-66 16,40-1-1,-1 41-15,0-1 16,1 0-16,13 14 0,-14 13 16,53-1-1,-52 28 1,-14 12-16,-13-13 0,0 1 16</inkml:trace>
  <inkml:trace contextRef="#ctx0" brushRef="#br0" timeOffset="53761.87">26690 6308 0,'0'0'16,"26"-66"-1,-13 53 1,-13 26-1,0 1 1,0 12-16,-13 0 0,13 14 16,0 0-16,-13-1 0,13 1 15,0 132 1,13-132 0,27 79-1,-14-106 1,106 27-1,-92-40-15,39-14 16</inkml:trace>
  <inkml:trace contextRef="#ctx0" brushRef="#br0" timeOffset="53989.7">26756 6441 0,'-27'0'15,"54"0"-15,-80 0 0,40 0 0,-1 0 0,14 13 16,14 0 0,25 0-1,80-13 1,-92 0 0,-1 0-16,27-13 15,-53 0 1,-13 13-16</inkml:trace>
  <inkml:trace contextRef="#ctx0" brushRef="#br0" timeOffset="70207.78">29070 7234 0,'-13'0'31,"13"-13"16,0 0-32,0-14 1,0 1 0,0-27-1,0-26 1,13 39-1,53-106 1,40 41 0,-13 39-1,12 13 1,41 39 0,-93 14-16,-13 0 15,-14 14-15,0 12 0,27 14 16,-39-1-16,12 1 15,14 106 1,-14-27 0,-13-66-16,14 105 15,-27-118 1,0 0-16,0 39 16,0-53-16</inkml:trace>
  <inkml:trace contextRef="#ctx0" brushRef="#br0" timeOffset="70645.78">29679 7393 0,'-14'-13'15,"14"-1"1,27 41 31,-14 13-31,27 65 15,-14-52-16,-13-26 1,40-14 0,-40-13-16,14-13 15,-1-1-15,27-12 16,0-40 0,-26 39-16,26-65 15,-53 65 1,13 14-16,-26 13 15,-1 13 1,1 1-16,0 12 0,0 1 16</inkml:trace>
  <inkml:trace contextRef="#ctx0" brushRef="#br0" timeOffset="71252.92">29282 7631 0,'0'0'15,"26"0"1,1-13 0,-27-1-1,-27 14 1,-12 0 0,-54 0-1,40 0 1,27 0-16,12 0 15,-12 0 1,26-26 0,13 26 15,-13 13-15,0 0-16,0 1 15,13 52 1,-13 26-1,0-52-15,0-13 16,14 65 0,12-13-1,0-52 1,1-14-16,52 27 16,1-27-1,-54-13-15,-13 13 16,14-13-1</inkml:trace>
  <inkml:trace contextRef="#ctx0" brushRef="#br0" timeOffset="71756.42">29070 7763 0,'0'0'0,"-13"0"0,39 0 47,40 13-32,-39 1-15,-1-1 16,1 13-16,52 40 15,-39-52 1,52 52 0,-65-40-16,79 1 15,-67-14 1,67-13 0,0-27-1,-80 14-15,-12 0 16,52-27-1,-66 27 1,13-40 0,-13 40-16,0-13 15,-13 12 1,13 1 0,-13 40 30</inkml:trace>
  <inkml:trace contextRef="#ctx0" brushRef="#br0" timeOffset="73235.75">31120 8213 0,'0'0'0,"-40"0"16,27 0 0,26 0 15,14 0-16,-1 0-15,14 0 0,13 0 16,185 26 0,53 1-1,-185-14 1,-27 0-16,0-13 0,-12 0 16,52 13-1,-93-13-15,-13 0 16,14 0-1,-27-13 110,0 0-78,0 26 0,0 40-31,-13 53-1,-1 0 1,14-53-16,0 118 16,0-104-1,0-28-15,0 94 16,-13-107 0,13 0-16,-13 14 15,26-66 1</inkml:trace>
  <inkml:trace contextRef="#ctx0" brushRef="#br0" timeOffset="74095.94">32350 9033 0,'0'-13'15,"-13"-1"-15,0 1 16,-1 13-16,-12-13 15,-67 0 1,54 13-16,-1 0 16,-13 0-16,-53 0 15,-52 39 1,118-25-16,0-1 16,1 13-16,12 1 15,1-1-15,-14 80 16,40-27-1,26-39-15,1-14 16,198 93 0,-67-79-1,-78-27-15,-1-13 0,14 0 16,264-26 0,-93-67-1,-224 67-15,-14 13 16,14-14-16,-13 14 0,-14-14 0,13-12 15,-79-54 1,0 54 0,27 25-16,-14 1 0,1-13 0,-14 12 15,0 1-15,-93-40 16,41 27 0,25 13-1,14-1-15</inkml:trace>
  <inkml:trace contextRef="#ctx0" brushRef="#br0" timeOffset="74583.96">31729 9191 0,'0'67'31,"0"-134"-31,0 160 0,0-53 0,-14-1 0,14 107 31,-13 26-15,0-53-1,-14 53 1,27-119-16,-13-1 16,0-12-16,0 40 15,-1-28 1,14-25-16,0-14 0</inkml:trace>
  <inkml:trace contextRef="#ctx0" brushRef="#br0" timeOffset="74956.88">31596 10144 0,'0'13'0,"-13"-13"16,26-13-16,-13 26 0,13 0 16,14-13-16,92 0 15,79 27 1,-26-1 0,-92-26-16,12 13 0,-26 0 15,0 1-15,146 25 16,-185-39-16,12 14 0,-12-14 15,-1 0-15,14 13 16,-27-13 0,-26-13 15,0 13-15,-1-14-16</inkml:trace>
  <inkml:trace contextRef="#ctx0" brushRef="#br0" timeOffset="75464.83">32826 9244 0,'0'0'16,"-13"0"-1,13 14 1,0 12 0,13 27-1,-13-27-15,0 1 0,0-1 16,0 27-16,0-26 16,0 12-16,-13 1 0,0 0 0,13-1 15,-13 54-15,-1-40 0,1 39 16,13-39-16,0-13 0,0 0 15,0 145 1,0-159-16,13 54 16,-13-67-16,0 0 15,0 13-15,0-12 32,14-54-17</inkml:trace>
  <inkml:trace contextRef="#ctx0" brushRef="#br0" timeOffset="84812.85">24732 8147 0,'-13'0'500,"0"0"-469,-1 0-15,1 0-16,-13 0 31,13-14-15,-1 14-16,-39 0 31,27 0-15,13 0-16,-14 0 15,1 0 1,-14-13 0,-13 13-1,40 0-15,-53 0 16,53 0 0,-67 0-1,54 0-15,-14 0 16,-39-13-1,13 13 1,-67-13 0,67 13-1,27 0-15,-1 0 16,-66-13 0,66 13-16,1 0 15,-67-14 1,-40 1-1,107 13 1,-93 0 0,92 0-1,0-13-15,-52 13 16,52 0 0,0 0-16,-26 0 15,-40 0 1,80 0-16,-80 0 15,-39 0 17,26 0-17,26 0 1,0 0 0,54 0-16,-107 0 15,93 0 1,14 0-16,-14 0 0,0 0 15,-172 0 1,106 0 0,-66 0-1,132 0-15,-13 0 16,-133 0 0,120 0-1,-238 26 1,65-26-1,80 14 1,-92-1 0,-1-13-1,186 13 1,-318-13 0,305 0-1,-332 13 1,226-13-1,-106 0 1,198 0-16,13 0 16,-316 0-1,316 0 1,-211 13 0,105-13-1,-197 14 1,197-14-1,-105 0 1,211 0 0,-290 13-1,290-13-15,1 0 16,-1 0-16,-185 13 16,186-13-1,-1 0-15,-185 0 16,186 13-1,-1-13-15,-145 14 16,146-14 0,26 0-16,-14 0 0,-171 13 15,172-13 1,-173 13 0,14-13-1,146 13-15,12-13 16,-145 13-1,146-13-15,0 0 16,-212 14 0,211-14-1,14 0-15,-132 13 16,132-13 0,-119 0-1,132 0-15,-13 0 16,-133 13-1,40-13 1,107 0 0,-1 0-16,-106 0 15,53-13 1,53 13-16,-53 0 16,54 0-16,-1 0 15,-106 0 1,0 0-1,120 0-15,-14 0 16,13 0-16,-13 0 16,13 0-16,-79 13 15,80-13 1,-120 0 0,119 0-16,1 0 15,-80 13 1,92-13-16,-92 0 31,-26 0-15,105 0-16,0 0 15,-79 0 1,93 0 0,-54 0-1,54 0-15,0 0 16,12 0-16,-39 0 15,14 0 1,-27 0 0,39 14-1,-26-14 1,40 13 0,-13-13-16,-27 13 15,26-13 1,-12 0-1,25 0 1,1 0 0,0-13 15</inkml:trace>
  <inkml:trace contextRef="#ctx0" brushRef="#br0" timeOffset="85226.87">8610 8041 0,'13'-13'0,"-26"26"0,53-53 16,-40 27-1,-27 53 17,-13-1-17,14-12-15,-53 52 16,39-39 0,14-14-16,-14 14 0,0-14 15,-66 67 1,93-80-1,-13 0 1,39-13 0,40-13-1,-27 26-15,1 1 16,171 144 0,-145-105-1,145 106 1</inkml:trace>
  <inkml:trace contextRef="#ctx0" brushRef="#br0" timeOffset="86264.91">14085 9020 0,'0'-27'16,"0"54"-1,0-67-15,0 27 0,0-1 0,0-12 31,0 39-15,0 14-16,14-1 16,-14 80-1,0-53-15,0-14 0,0 14 16,0 66 0,0-53-1,0-52-15,-14-41 31,14 1-15,-13-14-16,0-13 16,-14-198-1,27 105 1,27-39 0,-14 132-16,14 14 15,78-14 1,-12 53-1,-40 13-15,0 14 16,66 144 0,-119-78-1,-93 53 1,54-107-16,-54 27 16,-13-26-1,67-14-15,-1-26 16,13 14-16,1-14 0,13 0 15,-1-40 1,28 40-16,-1-13 16,66 13-1,80 79 1,-119-52 0,105 78-1,-118-78-15,39 39 31,-53-53-31</inkml:trace>
  <inkml:trace contextRef="#ctx0" brushRef="#br0" timeOffset="86662.98">14654 9178 0,'0'0'0,"-26"-13"15,12 13 1,-12 13 0,26 0-16,66 14 31,-39-14-15,12-13-16,-12 0 0,-1 0 15,67-13 1,-67 0-16,-13-1 0,1 1 15,-1-66 1,-26 52-16,-40-52 31,-40 53-15,27 52 0,-40 93-1,106-66-15,0-13 16,13 65-1,40-52 1,-26-39-16,-1-1 0,14-13 16,0 0-16</inkml:trace>
  <inkml:trace contextRef="#ctx0" brushRef="#br0" timeOffset="87044.98">15236 9072 0,'13'-39'16,"-26"78"-16,39-131 16,-26 79-16,0-14 15,-39-26 1,26 53 0,-14 0-16,1 0 15,-93 66 1,92 1-1,40-28 1,1-12-16,12-1 16,1-13-16,52 27 15,-53-27-15,14 0 16,39 54 0,-79-54-16,-13 0 15,-66 40 1,39-40-16,0 0 15,-79 14 1,67-40 0,38-1-16,1-39 15</inkml:trace>
  <inkml:trace contextRef="#ctx0" brushRef="#br0" timeOffset="87560.41">15382 9033 0,'13'13'47,"0"13"-32,0 1-15,0-1 0,1 14 16,39 92-1,-14 14 1,-26-93-16,40 132 31,-53-159-15,-13-13 0,0-39-1,0 0-15,-1-14 16,-38-185-1,38 159 1,14 13-16,-13-13 0,13-40 16,13-13-1,14 79 1,39 27 0,-26 13-16,-14 13 15,0 1-15,27 65 16,-53-53-1,0 14-15,-13 0 0,-119 92 32,105-106-17,1-12-15,-27-14 16</inkml:trace>
  <inkml:trace contextRef="#ctx0" brushRef="#br0" timeOffset="87974.56">15977 9072 0,'0'14'0,"0"-28"16,-14 28-16,-25-28 31,26 14-15,-1 27-1,14-14 1,0 14-16,0-14 0,0 13 16,27 54-1,-14-54-15,0 0 16,67 27 0,-54-53-16,0 0 15,27-39 1,-39 12-16,-14 1 15,0-80 1,-14 80-16,1-14 16,-13 13-16,-1 1 15,-79-14 1,80 40-16,0 0 16,-1 53-1,27-26 1</inkml:trace>
  <inkml:trace contextRef="#ctx0" brushRef="#br0" timeOffset="88420.81">16294 9072 0,'0'-13'16,"0"0"-16,0 39 0,0-65 15,0 26-15,13-1 0,40 41 32,-26 12-17,-14-12-15,13 39 16,-12-26-16,-14-14 0,0 1 16,-14 52-1,1-66 1,-27 0-1,27-13-15,13-13 16,-13 0-16,13 0 16,0-14-16,26-39 15,80-66 1,-79 105 0,12 14-16,-12 0 15,-1 13-15,1 13 0,-1 14 16,-13-1-16,-13 1 15,14 65 1,-14-65-16,0-1 16,-14 40-1,14-53-15</inkml:trace>
  <inkml:trace contextRef="#ctx0" brushRef="#br0" timeOffset="88832.81">17114 9112 0,'0'0'0,"27"-13"16,-27 0-16,13-40 16,-26 26-1,-54-12 1,41 39-16,0 0 0,-94 53 31,120-27-15,0 0-16,0 1 15,0-1-15,67 54 16,-14-41 0,26 1-1,13-14 1,-65-12-16,-14 12 15,-26-13 1,-106 14 0,66-27-1,13 0-15,-79-40 16,66 14 0,40-14-1</inkml:trace>
  <inkml:trace contextRef="#ctx0" brushRef="#br0" timeOffset="89335.58">17392 9099 0,'0'13'15,"-13"-13"-15,-14 0 16,14 0-1,0 0 1,26 27 0,27-14-1,-14 0 1,-13-13-16,67 0 16,-67 0-1,13-13-15,27-27 16,-40 0-1,1 14-15,-14 0 0,-27-80 32,-12 92-17,-80 67 1,92-26 0,-26 79-1,53-27 1,13-39-16,54 52 15,-28-65 1,1-14-16,13 13 16,66-26-1,-80 0-15,1-13 0,13-27 16,-53 27-16,13-13 16,-26-27-16</inkml:trace>
  <inkml:trace contextRef="#ctx0" brushRef="#br0" timeOffset="101556.52">12485 3412 0,'0'0'16,"0"-13"-16,-13-40 15,13 40-15,-13 13 16,-14-13 0,27 26-1,0 13-15,0 1 16,0 13-16,0 105 15,13-26 1,-13-66-16,0 0 16,14 0-16,-14 66 15,13-93 1,-13 1-16</inkml:trace>
  <inkml:trace contextRef="#ctx0" brushRef="#br0" timeOffset="101939.97">12472 3743 0,'-13'-27'16,"-1"14"-16,14 0 0,0 0 15,-13 13-15,13-13 16,66 13 0,0-14-1,-39 14-15,52-13 16,-39 13-16,-14-13 15,40-14 1,-66 14 0,0-13-16,0 13 15,-26-40-15,13 26 0,0 1 16,-1-1 0,1 14-16,13 106 31,13 12-16,1-52-15,-1 0 16,13 119 0,-13-132-16,-13 0 15,14-1-15,-14-12 0,13-1 16,-13-13-16</inkml:trace>
  <inkml:trace contextRef="#ctx0" brushRef="#br0" timeOffset="102321.29">13001 3756 0,'0'0'15,"-13"13"-15,-1-13 16,1 0-16,26 0 31,1 0-15,-1 0-16,13-13 0,1 13 15,-1 0-15,27-13 32,-40-14-17,-13 14 1,-53-26 0,40 25-16,-13 14 15,-1 0 1,1 14-16,13 12 0,-1 0 15,1 80 1,13-66-16,0 0 16,80 65-1,-54-91 1,106-14 0</inkml:trace>
  <inkml:trace contextRef="#ctx0" brushRef="#br0" timeOffset="102691.11">13464 3783 0,'0'-27'0,"0"54"16,0-80-16,0 39 0,-27-25 16,1 12-1,-1 1 1,1 26 0,-40 66-1,39-40 1,14 14-16,0-13 0,13-1 15,-13 40 1,26-53-16,0 1 16,27-1-1,26-40 1,-13-39 0,-40 40-16,14-40 31,-1 39-16,-26 40 1,0 40 0,0-26-16,13 26 15,14 0 1,-14-40-16</inkml:trace>
  <inkml:trace contextRef="#ctx0" brushRef="#br0" timeOffset="103141.27">13887 3769 0,'0'-13'15,"0"26"-15,0-39 16,0 13-16,-13-1 16,0-12-16,-27-14 15,0 14 1,27 26-16,-13 0 15,-1 13-15,-26 53 16,40-39-16,-14 65 31,54-12-15,13-67 0,39-26-1,-39-1 1,-14 1-16,27-53 15,-40 40-15,27-107 16,-40 94 0,0-1-16,0-53 15,-13 80 1,-1 13-16,1 40 16,13-14-16,0 14 15,-13 105 1,13-105-16,0 13 15,26 40 1,-12-67-16</inkml:trace>
  <inkml:trace contextRef="#ctx0" brushRef="#br0" timeOffset="103500.95">14112 3756 0,'0'0'0,"-27"-13"15,54 13 32,-14 0-31,14 0-16,39 0 16,-40 0-1,-13 0-15,1 0 0,-1-27 16,-26-25 15,-27 25-15,13 14-1,14 13-15,-40 40 16,40-14 0,0 0-16,13 1 0,-13-1 15,39 54 1,14-54-1,13 1-15</inkml:trace>
  <inkml:trace contextRef="#ctx0" brushRef="#br0" timeOffset="103819.34">14442 3637 0,'0'0'15,"-26"-53"-15,0 14 16,118 118 15,-65-53-15,-1 14-16,14 0 0,-1 26 15,-12-40 1,-27 1-16,0-14 0,0 0 16,-53 0-1,40-13 1,-27-53-1,53-79 1,1 106 0,91-54-1,-78 67 1,26 0-16</inkml:trace>
  <inkml:trace contextRef="#ctx0" brushRef="#br0" timeOffset="104061.11">15011 3690 0,'-39'13'16,"78"-26"-1,-92 26-15,106-39 31,-26 26-15,-1-13-16,93 13 16,-79-14-16,-14 14 15,27 0 1</inkml:trace>
  <inkml:trace contextRef="#ctx0" brushRef="#br0" timeOffset="104241.45">15170 3597 0,'0'0'0,"-13"-13"15,-14 0-15,-12-27 16,25 27 0,1 13-1,26 93 1,1-54 0,-1 133-1,-13-119-15,13-26 16,0 39-16</inkml:trace>
  <inkml:trace contextRef="#ctx0" brushRef="#br0" timeOffset="104882.83">15540 3624 0,'-26'26'31,"26"14"-15,0-14-1,0 67 1,0-67 0,13 41-1,-13-54-15,13-13 31,-13-80-15,-13 41 0,0-93-1,26 26 1,66-66 0,-13 119-1,54 79 1,-94 1-1,-13-1-15,-13 1 0,-26 105 32,-1-92-17,14-27-15,-13 13 0,-1-12 16,-13 25 0,40-39-1,14 0 1,12 0-16,80 0 15,-66 0 1,118 66 0,-118-13-1,-40-26-15,0-1 16,-66 54 0,-119-54-1,145-26 1,-13 0-16,-39-66 15,78 39 1</inkml:trace>
  <inkml:trace contextRef="#ctx0" brushRef="#br0" timeOffset="105252.71">16135 3690 0,'-26'0'32,"-1"0"-17,27 13-15,0 0 16,0 14-16,0-1 16,14-12-16,-1 38 15,53 28 1,-13-54-1,-27-26-15,1 0 16,39-39 0,-40-14-1,-26 26-15,-13-65 16,-13 65 0,-1 1-16,1 13 0,-1-1 15,1 1-15,0 0 16,-27 26-1,53 0-15</inkml:trace>
  <inkml:trace contextRef="#ctx0" brushRef="#br0" timeOffset="105722.96">16757 3756 0,'13'-13'15,"-26"26"-15,26-39 16,-39-14 0,-14 14-1,27 26-15,-14-14 16,-52 28 0,53 12-16,12-13 0,-25 53 31,52 14-16,0-54-15,14-13 16,65 1 0,-52-14-16,0 0 15,39-53 1,-66 26 0,0-131-1,-13 105-15,-13 0 16,-13-106-1,12 119 1,1 80 0,13-13-16,0 12 15,-13 107 1,26-14 0,0-106-1,1 14-15</inkml:trace>
  <inkml:trace contextRef="#ctx0" brushRef="#br0" timeOffset="106222.8">17008 3756 0,'0'0'15,"0"-66"1,-13 66 0,0 13-1,13 0-15,0 40 31,26 0-15,-12-40-16,-1 1 16,53-1-1,-53-13-15,14-13 16,-14-1-16,0-12 16,40-80-1,-40 80 1,-26 13-1,0 39-15,-1 119 32,14 94-17,40 65 1,-27-251 0,-13-14-16,-26 1 15,-27-93 1,-13-40-1,-27-92 1,54 53 0,39 92-1,13 14-15,40 0 16,39 12 0,-52 14-16,13 0 31</inkml:trace>
  <inkml:trace contextRef="#ctx0" brushRef="#br0" timeOffset="106524.64">17484 3452 0,'-13'-26'16,"26"52"-16,-26-66 0,-13 1 16,26 25-16,-13 14 15,13 53 1,0-26-16,0 12 16,13 186-1,-13-172 1,13 13-16,-13-13 15,53 93 1,-27-133-16,1-13 16</inkml:trace>
  <inkml:trace contextRef="#ctx0" brushRef="#br0" timeOffset="106972.54">18040 3703 0,'-13'0'0,"26"0"0,-40-39 31,14-1-15,0 27-16,-27-1 31,-13 41-16,40-14-15,-13 14 16,12 12-16,1-12 16,0 12-16,0 54 15,26-53 1,0-14-16,14 1 0,-1-14 16,67 0-1,-54-13-15,1-13 0,66-80 31,-93 14-15,-13 26-16,-13 13 16,0 14-16,-1-14 0,-78-13 31,-14 66-15,93 1-16,13 25 31</inkml:trace>
  <inkml:trace contextRef="#ctx0" brushRef="#br0" timeOffset="107474.6">18516 3743 0,'-53'0'16,"106"0"-16,-119 0 0,53-13 15,-1 66 17,14 13-17,14-27-15,-14 1 16,26 92 0,-13-92-16,-13 0 15,27 52 1,-14-79-1,-26-79 17,-27-106-17,27 106 1,13-92 0,0 118-16,13-13 15,14 27-15,39-27 16,0 53-1,-40 26-15,1-13 16,26 80 0,-53-53-1,0-14-15,-14 0 0,-12 1 16,-106 13 0,26-40-1,79-27-15</inkml:trace>
  <inkml:trace contextRef="#ctx0" brushRef="#br0" timeOffset="107711.18">18873 3426 0,'0'0'0,"13"-14"16,-13 1-1,0 13 1,0 27-1,14 65 1,-1-39-16,0 0 16,-13 0-16,26 105 15,-12-105 1,-1-13-16,0 0 0,0-14 16</inkml:trace>
  <inkml:trace contextRef="#ctx0" brushRef="#br0" timeOffset="108034.57">18886 3822 0,'0'0'0,"-26"-53"0,13 40 15,-1 0-15,14-14 16,0 14-16,14 0 16,52 0-1,92 0 16,-118 13-31,-13 0 0,-1-14 16,1 14-16,12-13 16,-39 0-1,0 0-15,0-1 16,0 1-16,-13 0 16,13 26-1,0 93 1,0-27-1,13 27 1,-13-79-16,13-1 16,14 1-16</inkml:trace>
  <inkml:trace contextRef="#ctx0" brushRef="#br0" timeOffset="108194.97">19257 3227 0,'0'0'0,"-27"-13"0,14 13 15,-13 0-15,12 0 0,1 53 16,26-40 0</inkml:trace>
  <inkml:trace contextRef="#ctx0" brushRef="#br0" timeOffset="109013.81">19667 3611 0,'-14'-27'31,"-52"14"-15,40 26-1,-40 40 1,39 40 0,27-54-1,0-12-15,13-1 0,14 1 0,52 26 32,54-27-17,-107-39 1,-13 0-16,0-1 15,-39-105 1,13 93-16,0-14 16,-67-39-1,41 52 1,12 41 0,27-1-16,0 0 0,0 0 15,0 1-15,40 38 31,-14-38-15,-13-14-16,1-14 16,-1 14-16,13-13 15,54-40 1,-67 40-16,13 0 16,1 0-16,-1 13 15,1 0-15,-1 13 0,27 13 16,-40 1-1,14-1-15,-14 1 0,0-1 16,0 67 0,-13-67-16,0-13 15,-13 1-15,-26 12 16,12-26 0,14-13-16,0 13 15,13-53 1,13 26-16,0 1 15,66-93 1,-52 79-16,13 1 16,52-41-1,-79 80-15,40 40 16,-40 0 0,1-1-16,-14 1 0,13 53 15,-13-54-15,0 14 16,0 40-1,0-80-15,13 13 16</inkml:trace>
  <inkml:trace contextRef="#ctx0" brushRef="#br0" timeOffset="109738.77">20764 3783 0,'0'-14'0,"0"28"16,14-41-16,-14 14 16,0 0-16,-27-53 15,14 39-15,0 14 16,-53-14 0,52 27-16,-12 14 15,-27 39 1,0 52-1,40-65-15,13 39 32,40-12-17,-14-54-15,0-13 16,-12 0-16,12 0 0,1-13 16,39-27-1,-40-13 1,1 0-1,-27-26 1,0 65-16,0-12 16,-14 26-1,1 13-15,0 53 16,0-39 0,26 39-1,40-13 1,-27-40-1,-12-13-15,65 0 16,-53 0 0,1-26-16,-1 12 0,-13-12 0,14-1 15,-14-78 1,-13-1 0,-26-66-1,12 119-15,14 13 16,-13-39-1,13 92 1,0 93 0,0 13-1,13 106 1,14-133 0,26 1-1,-27-66-15,27-14 16</inkml:trace>
  <inkml:trace contextRef="#ctx0" brushRef="#br0" timeOffset="109986.59">21399 3214 0,'-26'-40'15,"52"80"-15,-65-80 0,39 53 16,0 14-16,0 13 16,79 198-1,-13-93 1,0 53 0,-66-145-16,-13 0 15,-185 40 1,79-67-16</inkml:trace>
  <inkml:trace contextRef="#ctx0" brushRef="#br0" timeOffset="111632.64">13371 10170 0,'-13'-26'31,"13"-14"-15,13 66 15,-13-12-15,0 12-16,0 106 16,0-79-1,0 0-15,0 0 0,-13-13 16,0 79-1,13-106-15</inkml:trace>
  <inkml:trace contextRef="#ctx0" brushRef="#br0" timeOffset="112081.01">13384 10197 0,'0'-53'15,"0"106"-15,0-239 16,0 160-1,14 13-15,-1-1 0,79-12 32,41 39-17,-94 0-15,1 1 16,0 12-16,-1 80 16,-39-80-16,0 14 15,-92 53 1,52-80-16,0 13 15,-65 1 1,65-14-16,27-13 16,0 0-16,105-26 31,-39 12-15,0 14-16,0 0 0,13 14 15,79 52 1,-78 39-1,-81-78 1,-131 65 0,79-78-1,13-1-15,-106-13 16,119 0 0,14-13-16,13-1 0,13-12 15</inkml:trace>
  <inkml:trace contextRef="#ctx0" brushRef="#br0" timeOffset="112458.71">14059 10316 0,'13'0'0,"-26"0"0,26 66 62,-13-40-46,0 1-16,0 12 0,0-12 0,27 65 31,39-52-15,-40-40-16,1-13 16,-1-1-16,27-25 15,-13-54 1,-40 54-16,-14 12 15,-65-52 1,-27 52 0,80 27-16,-1 14 15,14-1-15,13 26 16,13-39 0,14 14-16,13-14 0,-1 13 15</inkml:trace>
  <inkml:trace contextRef="#ctx0" brushRef="#br0" timeOffset="113477.77">14733 10368 0,'27'-13'15,"-54"26"-15,67-26 32,-66 13-17,12 0 1,1-13-16,-26 13 15,-28 0 1,41 13-16,0-13 16,12 13-16,-12 1 15,26-1-15,-13 13 0,13-12 16,0 12-16,0-13 0,13 14 16,0-1-16,14 1 15,-1-14-15,0 0 0,14 0 16,13 0-1,53-26 1,-93 0-16,13-66 31,-39-80-15,0 66 0,13 1-1,0 65-15,0 41 31,13 91-15,-13-65-16,13 0 16,1 66-1,-1-80-15,0 0 16,0 1-16,1-1 16,39 1-1,-27-27-15,0 0 0,1 0 16,39-27-1,0-26 1,-53-26 0,-13 66-16,0-14 15,-39-12 1,25 39-16,-12 0 16,13 13-16,13 0 15,0 53 1,13-52-1,40 12 1,-40-26-16,14 0 16,65-26-1,-12-27 1,-67 26 0,0 14-16,-13 0 0,0-40 15,-13 79 16,39 120-15,1-80-16,-14 0 16,66 132-1,-52-131-15,-14-1 16,0-13-16,-13-1 16,-66 54-1,-13-119 1,-40-80-1,92 41-15,1-1 16,39-172 0,13 172-1,120-40 1,-106 80-16,-1 13 16,-12 0-16,-1 0 15,-13 0-15,-13 13 16</inkml:trace>
  <inkml:trace contextRef="#ctx0" brushRef="#br0" timeOffset="114361.85">12445 10461 0,'-26'0'0,"52"0"0,-65 0 16,26-13-16,118-14 31,-65 27-15,13-13-16,-13 13 0,12-13 16,67 0-1,-92 13 1,-14 0-16,0-14 0</inkml:trace>
  <inkml:trace contextRef="#ctx0" brushRef="#br0" timeOffset="114517.6">12736 10329 0,'0'0'0,"-79"-40"15,66 27-15,0 0 16,-14-14 0,27 40-1,40 67 1,-40-41-16,13 14 15,0 132 1,-13-132-16</inkml:trace>
  <inkml:trace contextRef="#ctx0" brushRef="#br0" timeOffset="115015.65">10753 10077 0,'0'-26'15,"0"52"-15,0-65 0,0 26 0,0 92 32,0 27-17,0 26 1,26 106-1,-26-198 1,0-1-16,0-12 0</inkml:trace>
  <inkml:trace contextRef="#ctx0" brushRef="#br0" timeOffset="115363.15">10726 10395 0,'0'0'0,"0"-13"15,0-1-15,27 1 16,-1 13-16,80-13 31,52-13-15,-131 26 0,26-40-1,-53 13 1,-53-78-1,26 52 1,-12 13 0,39 53-1,0 106 1,26 40 0,1-53-1,-1-53-15,-13-14 16,1 1-16</inkml:trace>
  <inkml:trace contextRef="#ctx0" brushRef="#br0" timeOffset="115809.71">11268 10210 0,'0'0'0,"0"13"15,0 0-15,0 0 16,0 14-16,0-1 16,0 14-16,14 66 15,-14-67 1,13-12-16,-13 13 0,13-14 16,13 27-1,-39-106 16,-26-92-15,39 105 0,-14-13-16,14 0 15,14-132 1,-14 158 0,92 41-1,-39 52 1,13 79-1,-53-92-15,-13-13 16,-26 66 0,-106-27-1,92-79 1,14 0-16</inkml:trace>
  <inkml:trace contextRef="#ctx0" brushRef="#br0" timeOffset="116347.68">11811 10289 0,'0'-13'16,"-14"13"-16,1 0 16,-27 26-1,40 14 1,0-14-16,0 1 15,40 79 1,-40-80 0,13-13-16,1 27 15,-14-27-15,-14-66 47,1 0-31,0 14-16,13-14 0,-13-40 15,13 40-15,26-92 32,40 79-17,-26 66-15,-14 0 0,14-966 16,26 2038 0,-53-1006-1,-79 26 1,27-65-16,-1-14 15,0 13-15,-79 14 16,93-27 0,13 1-16,65 52 31,160 66-15,-146-106-1,0 14-15</inkml:trace>
  <inkml:trace contextRef="#ctx0" brushRef="#br0" timeOffset="117294.7">16109 10183 0,'0'0'0,"0"-39"15,0 25-15,0-12 0,-13 13 16,-14-27 0,1 40-1,-14 79 1,40-26-16,-13 13 15,66 186 1,-27-199-16,1-1 16,105 28-1</inkml:trace>
  <inkml:trace contextRef="#ctx0" brushRef="#br0" timeOffset="117935.85">16506 10382 0,'-14'-14'0,"28"28"0,-41-54 16,14 27-1,13 0-15,0-1 16,13 54 31,14 53-32,-14-67-15,-13 14 16,0-27 0,13 0-16,-13-53 46,0-26-30,13 40-16,1-14 16,25-39-1,27-27 1,-39 106 0,-14 13-16,0 14 15,-13-1-15,14 1 0,-14 12 16,0 80-1,0-92 1,0-1 0,13-52 15,26-80-15,-25 66-16,12 14 15,27-27 1,-40 53-16,0 0 15,27 66 1,-40-39-16,13 12 16,-13-12-16,14 26 15,12-14 1,-13-26-16</inkml:trace>
  <inkml:trace contextRef="#ctx0" brushRef="#br0" timeOffset="118328.97">17286 10329 0,'0'-13'0,"0"26"16,13-40-16,-13 1 0,0 13 15,-13-67 1,-13 54 0,12 26-16,-25-13 15,-14 39 1,26 1-16,1-14 0,13 13 15,-14 40 1,14-39-16,13-1 0,0 1 0,13-14 16,27 27-1,-27-40-15,66-14 32,-52-12-17,-14 13-15,0-14 16,-13 14-16,14-40 15,-1 53-15,-13-13 16,0 39 0,13 14-1,-13-14-15,26 67 16,-12-67 0,12 1-16,-13-14 0</inkml:trace>
  <inkml:trace contextRef="#ctx0" brushRef="#br0" timeOffset="118696.16">17471 10368 0,'-39'-79'15,"78"158"1,-92-184-16,40 91 0,13 1 16,13 0-1,14 66 1,-1-13-1,1 39 1,-27-53-16,0-12 16,0-1-16,0 0 15,0-26 17,53-80-17,-40 67-15,13-1 16,14-26-1,13 27 1,-40 26-16,0 13 16,0 93-1,-13-80-15,0 14 16,14-27-16,-1 27 16</inkml:trace>
  <inkml:trace contextRef="#ctx0" brushRef="#br0" timeOffset="119166.57">18080 10368 0,'0'0'15,"13"-26"-15,-13-53 16,-13 52-16,13 1 16,-14 13-16,-12 13 15,-40 13 1,39 0-16,1 0 15,-27 53 1,40-13 0,13-26-16,0-14 15,26 27 1,27-1 0,-40-26-16,1-13 15,-1 0-15,0 0 16,13-39-1,-12 26 1,-14-14-16,13-92 16,-13 27-1,0-94 1,0 160 0,-13 13-16,13-1 0,0 54 31,13 132-16,0-66 1,27 13 0,-27-93-16,0 1 15</inkml:trace>
  <inkml:trace contextRef="#ctx0" brushRef="#br0" timeOffset="119799">18318 10395 0,'0'-27'0,"0"14"0,0 53 0,0-93 16,0 40 0,0-67-1,0 54-15,0 13 16,-14-14 0,-12 27-16,13 0 0,-1 14 15,-52 38 1,40-25-16,13-14 15,-14 53 1,27-53 0,40 14-1,-14-27 1,27 0 0,-40 0-16,1 0 15,-1 0 1,0-13-1,-13-1 1,13 14 0,1 14-1,12 25 1,-26-12 0,13-27-16,-13 13 15,14-13-15,12-26 31,14-67-15,-27 67 0,0-14-16,0 13 0,-13-12 15,14-1-15,-1-66 16,-13 80 0,0 13-16,0-1 0,-13 41 31,-1 105-16,14-79-15,14-13 16,25 79 0,-26-93-16,1 1 15,25 12-15</inkml:trace>
  <inkml:trace contextRef="#ctx0" brushRef="#br0" timeOffset="120845.6">18542 10368 0,'-13'0'0,"26"0"0,-39-13 16,13 0-16,0 13 0,26-13 31,13 13-15,-13-13-16,14 13 0,39-14 16,-26 1-16,-14 0 15,1 13-15,12-27 16,-39 1-1,-13 13 1,0 0-16,-40-1 16,40 14-1,-14 0-15,1 40 16,13 0 0,13-14-16,0 1 15,0-14-15,39 40 16,-12-27-1,-14-26-15,13 0 16,14-13 0,-27 0-16,1 13 0,52-66 31,-53 52-15,0 14-16,14-13 15,12 26 1,-26-13-16,-13 14 15,14 65 1,-14-66 0,-14 0-16,1 1 15,0-14 1,0-14 0,26-12-1,40-53 1,-27 65-1,-12 1-15,12 0 0,-13 0 16,27-1 0,-14 14-1,-12 0-15,25 0 32,-25 0-17,-1 0-15,-13 40 31,0-13-15,0-14 0,13 13-1,27-26 1,-14 0-16,27-26 16,-40 26-1,27 0 1,-67 26 15,14 14-15,13 0-16,0-1 15,40 226 1,-27-212 0,0-14-16,-13 1 15,-79 13 1,26-80-1,-13-39 1,53 27-16,0-54 16,39-66-1,0 106-15,1 14 16,65-54 0,-65 93-16,-14-13 15,14 13-15,-14 0 0</inkml:trace>
  <inkml:trace contextRef="#ctx0" brushRef="#br0" timeOffset="121073.94">19587 10104 0,'0'-27'0,"0"54"0,0-80 16,14 27-16,25-1 15,1 54 1,-14-1-16,-12 27 0,25 211 31,-131-26-15,39-171-16,-27-1 16</inkml:trace>
  <inkml:trace contextRef="#ctx0" brushRef="#br0" timeOffset="122349.89">14165 11122 0,'0'0'16,"0"-13"-16,0-13 15,13 26 1,-13 39 0,0-12-1,0 12-15,0 14 0,13 0 16,0 119-1,-13-106-15,0-13 16,0 53 0,0 26-1,0-105-15,0-14 16,0 0 0,159-39 15,-80 12-16,14 1-15,317-13 16,-53-1 0,40 1-1,211-14 1,-409 40-16,-27-13 16,-27 0-16,-13-1 0,54 1 15,-81-992 1,-65 1984-1,-80-992 17,-26 13-17,53 0 1,0-14 0,26 14 15,13 0-16,1 93 17,-1-1-17,-26-39-15,14 0 16,25 106 0,-39-106-16,13-13 0,14 79 31</inkml:trace>
  <inkml:trace contextRef="#ctx0" brushRef="#br0" timeOffset="122660.09">17233 12127 0,'-26'-26'16,"52"52"-16,-66-52 15,54 52 16,-1 14-15,13-27-16,27 27 16,0-27-1,27 0 1,-67-26 0,13 13-16,27-53 15,-40 53 1,1-13-16,-28 26 31,-12 27-15,-1-14-16</inkml:trace>
  <inkml:trace contextRef="#ctx0" brushRef="#br0" timeOffset="124049.76">17445 12643 0,'0'0'15,"-13"-40"-15,13 1 0,0 12 16,0-79 0,0 186 15,0-1-15,0-26-16,0 66 15,13 13 1,0-92-16,-13-14 15,26 14 1,1-53 15,39-106-15,-53 92-16,0-12 16,27-27-1,-13 52-15,-14-12 16,0 26-16,0 0 0,0 26 0,27 67 31,0 13-15,-27-80-16,0 1 15,0-1-15,1-26 0</inkml:trace>
  <inkml:trace contextRef="#ctx0" brushRef="#br0" timeOffset="124245.76">17934 12564 0,'-13'-53'0,"26"106"0,-26-172 16,13 92-16,13 93 31,27 146-15,-27-159-1,0 0-15,0 39 16,1-52-1,-14-14-15,0 1 0</inkml:trace>
  <inkml:trace contextRef="#ctx0" brushRef="#br0" timeOffset="124491.63">17921 12881 0,'0'0'15,"-13"-26"-15,13-1 0,0 1 16,0 13-16,13-14 15,-13 14-15,13-14 0,0 14 16,14 0-16,39 13 16,26 0-1,-52 13 1,-13 0-16,12-13 0,-12 0 16,-14 14-16,13-14 15,-12 0 1,-28-14-16</inkml:trace>
  <inkml:trace contextRef="#ctx0" brushRef="#br0" timeOffset="125220.09">18212 12683 0,'-13'-14'0,"26"28"0,-26-41 15,26 14 1,0 0 0,0 13-1,14 39 1,-27-12-16,13-1 0,0 67 31,0 13-15,-13-93-1,0 0-15,14 0 16,-1-39 15,-13-40-15,0 26-16,13 14 15,14-120 1,12 80 0,-12 79-1,-27 27 1,13 66 0,-13-66-16,13-14 15,14 53 1,-27-65-1,13-14-15,40-14 16,-40-12 0,53-67-1,-40 40 1,41 27 0,-54 39-1,0 0-15,0 14 16,1-1-16,38 40 15,15-26 1,-54-40 0,53-13-1,-26-93 1,-40 66 0,-27-132-1,-26-13 1,40 132-16,0 14 15,-27-14 1,53 198 0,53 67 15,40 0-15,-79-146-16,-1-13 0,1-14 15,-1-12-15</inkml:trace>
  <inkml:trace contextRef="#ctx0" brushRef="#br0" timeOffset="126277.93">17749 13489 0,'0'0'0,"0"-13"16,-13 0-16,13-40 16,0 40-1,0-14-15,39-12 16,1 65 0,-27 1-16,-13-1 15,13 27 1,-13 0-16,14 13 0,-14-13 15,13 185 1,0-132 0</inkml:trace>
  <inkml:trace contextRef="#ctx0" brushRef="#br0" timeOffset="126527.75">17617 13648 0,'-27'0'0,"54"0"0,-67-13 16,27 0-1,26-1 1,93 1 0,0 0-1,-54 13-15,15-13 16,144 0-1,-158 13 1</inkml:trace>
  <inkml:trace contextRef="#ctx0" brushRef="#br0" timeOffset="126954.79">18172 13688 0,'-13'0'15,"-27"0"1,80 0 15,-14 0-15,1 0-16,52 13 15,-52-13 1,-14 0-16,0 0 0,0 0 16,14-26-1,-27 12-15,-13-12 16,-27-1 0,27 1-16,-14 13 0,-65-27 15,65 40 1,-39 40-1,66-14 1,0 14-16,0 39 16,26-26-16,27 79 15,-13-92 1,53 26 0,-40-66-16</inkml:trace>
  <inkml:trace contextRef="#ctx0" brushRef="#br0" timeOffset="127161.13">18490 13675 0,'0'0'0,"-27"-14"0,14-12 16,0 26-16,39 26 16,40 27-1,-39-26 1,52 52-1,-53-66-15,-12 14 16,12-1 0,-13-26-16</inkml:trace>
  <inkml:trace contextRef="#ctx0" brushRef="#br0" timeOffset="127317.77">18661 13608 0,'-13'-1005'0,"26"2010"0,-39-1031 15,13 26-15,-53 53 16,39-13 0,1-1-16,13 14 15,-27 119 1,40-132-16,0-27 16</inkml:trace>
  <inkml:trace contextRef="#ctx0" brushRef="#br0" timeOffset="127579.12">18767 13542 0,'0'0'0,"0"-39"16,0-1-16,0 27 16,14-14-1,-14 41-15,0 12 16,26 80-1,-26-53-15,53 105 16,-27-105 0,40 53-1,-13-53 1,-26-53 0,-14-13-16</inkml:trace>
  <inkml:trace contextRef="#ctx0" brushRef="#br0" timeOffset="127694.6">18873 13701 0,'0'0'16,"-13"-13"-16,13 0 0,0-1 0,13-12 15,106-1 1,-66 14-16,-13 13 16</inkml:trace>
  <inkml:trace contextRef="#ctx0" brushRef="#br0" timeOffset="129029.38">17921 14587 0,'0'-26'15,"0"52"-15,0-79 31,26 93 1,1 13-17,26 53 1,-27-27 0,-13-39-16,-52 79 15,12-93 1,1 0-16,-14-12 15,-158-28 1,158-12-16,-26-40 16</inkml:trace>
  <inkml:trace contextRef="#ctx0" brushRef="#br0" timeOffset="129189.59">17828 14375 0,'13'0'0,"1"14"47</inkml:trace>
  <inkml:trace contextRef="#ctx0" brushRef="#br0" timeOffset="129547.84">18318 14666 0,'0'0'0,"13"-66"16,-13 53-1,0 0-15,-40-40 16,14 40-1,12 13-15,-12-14 0,0 14 16,-14 14 0,40-1-16,0 13 15,66 27 1,-40-26-16,80 52 16,-40-26-1,-26-13 1,-27-14-1,-52-13 1,-80-13 0,66 0-16,0-13 15,-40 0-15</inkml:trace>
  <inkml:trace contextRef="#ctx0" brushRef="#br0" timeOffset="129924.56">18595 14640 0,'0'-13'15,"0"26"-15,-39-39 16,25 26 0,1-14-16,-26 14 15,39 14 1,-14-1-16,14 0 15,0 80 1,0-80-16,14 13 16,52 27-1,-13-40 1,26-26 0,-53 0-16,1 0 15,-1-53 1,-26 52-16,-26-39 15,-1 40-15,1-13 16,-67-1 0,67 27-16,-14 14 15,40-1-15</inkml:trace>
  <inkml:trace contextRef="#ctx0" brushRef="#br0" timeOffset="130340.3">18847 14693 0,'0'-27'15,"0"54"-15,0-67 0,13 27 16,0 0-16,27-27 16,-14 40-1,-13 0-15,14 27 16,26 39-1,-40-40-15,0 1 16,0 52 0,1-39-1,-28-40 1,14-14 0,-13 1-16,13-53 15,13 26 1,1 14-16,52-80 15,-13 66 1,13 67 0,-40 79-1,-26-40-15,0-13 16,-13 145 0</inkml:trace>
  <inkml:trace contextRef="#ctx0" brushRef="#br0" timeOffset="130827">17881 15328 0,'0'0'0,"0"-14"0,0 1 16,0-13-16,0 13 0,13-1 0,1 1 15,52 40 1,-27-1 0,-12 0-16,-1 14 0,1 13 15,65 106 1,-65-120 0,-14-12-16,0-14 0</inkml:trace>
  <inkml:trace contextRef="#ctx0" brushRef="#br0" timeOffset="131004.98">18238 15341 0,'-26'-66'15,"52"132"-15,-65-145 0,25 79 16,-12 13-16,-1 13 0,-52 80 31,13 39-15,40-92-16,12-13 15,14-14-15</inkml:trace>
  <inkml:trace contextRef="#ctx0" brushRef="#br0" timeOffset="131719.13">18291 15354 0,'0'0'0,"0"-40"15,0 27-15,0 26 16,0 1-16,13 65 31,1 14-15,-1-67-16,-13 0 16,0-12-16,0 25 15,13-65 16,14-93-15,-1 79 0,-13-13-16,67-66 15,-54 93 1,0-1-16,1 27 16,-14 27-16,0 26 15,1 13 1,-14-26-16,0-14 15,13 53 1,0-65-16,0-14 16,0-14-1,40-39 1,-26 27-16,-14 0 0,14-1 16,12-26-1,-26 53 1,1 0-16,-1 13 0,0 40 15,-13-26-15,13-1 16,1 1-16,38 39 16,-25-53-16,-1-13 15,54-26 1,-41 12 0,67-118-1,-79-13 1,-27 92-1,-14 13-15,-52-53 16,40 93 0,-1 14-16,1 12 0,-1 1 15,27 25-15,0 1 0,0 0 16,80 132 0,-40-132-16,-1-13 15,-12 0-15</inkml:trace>
  <inkml:trace contextRef="#ctx0" brushRef="#br0" timeOffset="132492.85">18000 16121 0,'-13'-40'32,"-13"40"-17,12 0-15,14 67 16,14-28-16,12 93 31,14 54-15,-14-133-1,-13-27 1,-13-39 0,-13-53-1,0 26-15,13 0 16,-13-13-16,13 14 16,0-120-1,0 106-15,13 0 0,27-53 31,26 80-15,-40 26-16,1 13 16,52 67-1,-66-54-15,-13 0 16,-26 27 0,-1-39-16,-52-1 31,0-13-16</inkml:trace>
  <inkml:trace contextRef="#ctx0" brushRef="#br0" timeOffset="132951.39">18728 16161 0,'0'0'0,"26"-27"15,-26 14-15,-26-27 16,-27 1 0,-27-1-1,54 40-15,13 0 16,-14 0-16,14 0 0,-27 79 31,27-52-15,13-1-16,0 1 0,13-1 15,27 27 1,13-53 0,53-26-1,-80 12 1,1-12-16,-1 0 16,-13-14-16,1 0 0,-14-66 15,0 80 1,0-27-1,-40 53 1,40 27-16,0-1 16,13 80-1,0-67-15,1 1 16,52 66 0,-27-80-16</inkml:trace>
  <inkml:trace contextRef="#ctx0" brushRef="#br0" timeOffset="133215.73">19336 15962 0,'0'0'0,"13"-39"16,-13-1-16,0 0 0,0-13 16,-26 27-1,13 26-15,-40 53 16,26 13-1,14-13-15,13-13 16,-13 118 0,26-105-16,0 0 15,40 93 1,-40-67 0,1-53-16,-28 14 15</inkml:trace>
  <inkml:trace contextRef="#ctx0" brushRef="#br0" timeOffset="133360.06">19138 16015 0,'53'-26'16,"-106"52"-16,158-65 0,-52 25 0,0 14 15,66 0 1,-92 14-16</inkml:trace>
  <inkml:trace contextRef="#ctx0" brushRef="#br0" timeOffset="137972.59">18304 17192 0,'0'0'0,"-13"0"16,13-13 0,53-13-1,0 12 1,-27 14-16,1 0 31,-14 14-31</inkml:trace>
  <inkml:trace contextRef="#ctx0" brushRef="#br0" timeOffset="138131.04">18833 17179 0,'14'-13'31,"12"0"-31</inkml:trace>
  <inkml:trace contextRef="#ctx0" brushRef="#br0" timeOffset="138284.56">19442 17179 0,'13'0'0,"-26"0"0,52 0 16,41-26 0,-54 12-16</inkml:trace>
  <inkml:trace contextRef="#ctx0" brushRef="#br0" timeOffset="138395.79">20103 17126 0,'79'0'16,"-26"0"-1,-185 0-15,304 0 0,-119 0 0,53-13 16</inkml:trace>
  <inkml:trace contextRef="#ctx0" brushRef="#br0" timeOffset="151486.71">1455 10646 0,'-13'0'0,"-1"-13"32,81 0-17,-15-1-15,1 1 0,13 13 16,186-39 0,-160 25-1,-12 1-15,131-27 16,-171 40-16</inkml:trace>
  <inkml:trace contextRef="#ctx0" brushRef="#br0" timeOffset="151736.63">1838 10620 0,'14'-14'15,"25"14"1,-25 0-16,-1 14 16,0 12-16,-13 1 0,13 12 15,-13 120 1,-13 53 0,-13-67-1,26-79-15,0-13 16,0 0-16,0-13 0</inkml:trace>
  <inkml:trace contextRef="#ctx0" brushRef="#br0" timeOffset="152305.63">2222 11056 0,'0'0'15,"-40"-40"1,27 27-16,0 13 16,0 0-1,13 13-15,0 1 16,39 78 0,-26-65-1,1-1-15,-1 1 0,13-1 16,-12 0-16,12-12 15,53-14 1,-26-53 0,-39 26-1,-1 1-15,-13-1 0,13 14 16,-13-13 0,13 52-1,14 133 1,-1-14-1,-13-52-15,14-14 0,-14 1 16,27 131 0,-67-79-1,1-118-15,-14-1 16,-92-53 0,79 1-16,13-1 15,1-26-15,12 0 16,1-159-1,79 119 1,-27 80 0,14 12-16,-14 14 0,14-13 15,39 13 1</inkml:trace>
  <inkml:trace contextRef="#ctx0" brushRef="#br0" timeOffset="152787.76">2619 11202 0,'0'-14'0,"0"28"0,0-54 16,13 40-16,13 40 31,27 105-16,-26-105 1,12 66 0,-12-40-1,-27-53-15,13 13 0,-13-12 32,-13-54-17,0-13 1,-40-79-1,39 79-15,1 0 16,0-79 0,39 26-1,-12 93-15,-1-1 16,13 14-16,1 0 0,13 14 16,26 52-1,-53 0 1,-66 66-1,27-105 1,-1-14-16,1 0 0,-14 0 16,0-13-16</inkml:trace>
  <inkml:trace contextRef="#ctx0" brushRef="#br0" timeOffset="153197.01">3108 11135 0,'0'14'16,"0"-1"-1,26 13 32,-12-12-31,-1-1-16,0-13 0,0 0 15,27 13 1,-27-26-16,-13 0 0,27-27 31,-40-39-15,-1 65 0,-52-25-1,40 25-15,12 14 0,-52 53 31,13 27-15,40-41-16,13 1 16,27 53-1,-1-67-15,27 14 16,26-27 0</inkml:trace>
  <inkml:trace contextRef="#ctx0" brushRef="#br0" timeOffset="153570.79">3492 11069 0,'0'0'0,"13"-26"16,-13-1-16,13-39 16,0 53-1,-13 0-15,-26 26 31,-40 80-15,52-80 0,1 53-1,26-53-15,1 0 16,52 27 0,-40-27-16,1 1 15,39 12 1,-66-13-16,0 0 15,-66 40 1,-14-39 0,-25-1-1,65-13-15,13-13 16,1 13-16</inkml:trace>
  <inkml:trace contextRef="#ctx0" brushRef="#br0" timeOffset="154174.72">4378 10977 0,'0'0'0,"13"-13"16,-26-14 0,-27 27-1,-26 27 1,39-1 0,14-13-16,0 67 15,13-67 1,0 13-16,53 14 15,-27-27 1,120-39 0,-120 12-1,27-52 1,-106 13 0,-26 1-1,52 52 1,14-14-16,-13 14 15,26 27 1,13-14-16,133-13 31,-94-13-31</inkml:trace>
  <inkml:trace contextRef="#ctx0" brushRef="#br0" timeOffset="154502.89">4827 10805 0,'0'-27'16,"0"1"-16,0 79 0,0-119 15,-13 39-15,-13 1 0,-1-1 16,14 14-16,13 0 16,-13 53-1,13-14-15,13 14 16,40 132 0,13 79-1,-39-159-15,25 120 31,-78-53-15,0-159-16,-146-93 31,145 40-15,1 0-16,12 0 16,28-92-1,12 119-15,14-1 16,105-26-1,-118 53-15</inkml:trace>
  <inkml:trace contextRef="#ctx0" brushRef="#br0" timeOffset="154825.99">5806 10818 0,'-40'-26'15,"80"52"1,-93-52-16,40 12 0,0 14 15,39 40 1,-13-13 0,67 171-1,-67-145 1,13 92 0,-26-118-16</inkml:trace>
  <inkml:trace contextRef="#ctx0" brushRef="#br0" timeOffset="155290.13">5581 10686 0,'0'0'16,"-79"-106"-16,26 13 15,27 54-15,12 12 0,14 1 16,66-40-1,-13 53-15,0-1 16,172-12 0,26 79-1,-39 53 1,-172-67 0,-27 160-1,-66-160 1,-225 94-1,80-107 1,105-39 0,80-14-1,66-26 1,0 40-16,-13 13 16,26 0-16,-13 13 0,238 186 31,-186-80-16,-65-66-15,0 0 16,52 66 0,-52-80-1</inkml:trace>
  <inkml:trace contextRef="#ctx0" brushRef="#br0" timeOffset="156095.9">6732 11016 0,'-13'0'0,"26"0"0,-40-13 16,1-13-1,13 26 1,0 0 0,26 26-1,0-13 1,66 14-1,-52-14 1,39-39 0,-53 12-16,-13-12 15,-26-40 1,12 53-16,-12-14 16,0 14-16,-1 0 0,1 0 15,-27 26 1,40 0-1,-1 0-15,1 14 0,13 12 16,0-12-16,0 12 0,0 1 16,40 79-1,52-40 1,-26-52 0,27-27-1,13-53 1,-66 27-16,-1-41 15,-26 41-15,1-14 16,-1-79 0,-53 27-1,27 79-15,13-1 16,-13 1-16,-27 13 16,27 13-1,0 14-15,-1-1 16,14 1-16,-26 65 15,26-26 1,53 14 0,-27-80-1,40-14 1,-52 1 0,-1-13-16,13-27 15,-26 26 1,0 1-1,0 92 1,14-26 0,38 185-1,-38-173-15,-1 1 16,40 80 0,-27-107-16,-12 1 15,12-14-15</inkml:trace>
  <inkml:trace contextRef="#ctx0" brushRef="#br0" timeOffset="156520.01">7380 10897 0,'0'0'0,"-13"-13"15,0 0-15,13 0 0,-14 0 32,14 26-17,0 0-15,27 53 16,-14 0 0,0-39-16,27 65 15,-14-65 1,27 26-1,-40-53-15,14 0 16,-14 0-16,27-53 16,-27 26-1,-13 1-15,0-14 0,0 0 16,0 1-16,-26-80 16,26 106-16,-27-14 31,27 40-16,0 14-15,0-1 16,13 14-16</inkml:trace>
  <inkml:trace contextRef="#ctx0" brushRef="#br0" timeOffset="156908.95">7856 11016 0,'0'-13'15,"53"26"64,-27 1-48,1-28-16,-14 14-15,-13-13 16,0 0-16,0-13 16,0-27-1,-26 13 1,-27 53 0,0 67 15,40 65-16,26-119-15,0 1 16,66 26 0,-39-53-16</inkml:trace>
  <inkml:trace contextRef="#ctx0" brushRef="#br0" timeOffset="157221.79">8266 10937 0,'0'-26'0,"0"52"0,-13-79 15,0 40-15,13 0 16,-14-14 0,1 41 15,0 12-15,13-13-16,-13 40 15,26-40 1,53 53-1,-39-52 1,25 25 0,-52-25-1,0 12 1,-13-26-16,-26 13 16,25-13-1,1 0-15,0 0 0</inkml:trace>
  <inkml:trace contextRef="#ctx0" brushRef="#br0" timeOffset="157440.97">8332 10633 0,'0'-27'0,"0"54"0,0-80 0,13 53 15,1 13 1,-1 14-16,-13-1 15,13 14-15,27 105 16,-27-92 0,0 13-16,14 93 15,-14-106 1,13 39-16</inkml:trace>
  <inkml:trace contextRef="#ctx0" brushRef="#br0" timeOffset="157611.21">8398 10964 0,'-13'-40'15,"26"80"-15,-26-93 16,40 39 0,25 14-1,28 0 1,-54 0-16</inkml:trace>
  <inkml:trace contextRef="#ctx0" brushRef="#br0" timeOffset="158102.74">8954 10858 0,'13'0'0,"-26"0"0,26-13 15,0 13-15,0-14 0,1-12 16,-14 13 0,-14-40-1,-12 53 1,-53 0-1,-14 39 1,80-25-16,26 91 31,14-91-15,78-940 0,1 1971-1,-66-1032-15,-27 13 16,0 14-1,-52-14 1,-67-12 0,26-28-1,-25-38 1,78 38-16,1-12 16,-27-1-1,26 27 1</inkml:trace>
  <inkml:trace contextRef="#ctx0" brushRef="#br0" timeOffset="167381.64">1614 12286 0,'13'0'0,"-26"0"0,26-13 16,0 0-16,-13-1 0,13 1 0,0 0 15,1-14 1,-14 14-16,-27 13 31,-65 53-15,52-26-16,-39 52 16,39-39-16,13 12 0,-78 147 15,78-93 1,14-14-16,13-52 0,0 0 15,53 79 1,-40-93-16,14-13 0,92 27 31,39-53-15,-105-1-16,0-12 16,-13 0-16,52-67 15,-92 53 1,0 14-16,-39-40 15,-186 13 1,185 53 0,1 13-16,12-13 0,1 13 15,12-13-15,14 14 16,14-1 0,39 0-16,-27-13 15,14 0-15,92 0 16,-79-13-1,39 0 1,-65-1-16,-14 1 0,14 13 16,-14-13-1,-13 0-15,13 13 0,-13 13 32,13 40-17,0-27-15,-13 14 0,27 66 31,-14-1-15</inkml:trace>
  <inkml:trace contextRef="#ctx0" brushRef="#br0" timeOffset="168123.89">2553 12630 0,'13'0'0,"-26"0"16,26-13-16,-13-1 15,0 1-15,0 0 0,-27 0 16,1-14 0,-1 27-16,1 0 15,-80 0 1,80 0-16,-14 0 16,14 13-16,12-13 0,-12 14 15,13-14-15,13 13 16,13 0-1,0-13-15,27 40 16,-27-27 0,14 13-16,-27-12 0,13 12 15,-13-13-15,0 54 16,-13-41 0,-1 0-16,1 1 0,-40 65 31,53-78-16,0-1-15,0 0 0,13 0 32,14 1-17,-14-14-15,0 0 0,67 13 32,39-13-17,-93 0 1,14 0-16,-14-13 0,-13 13 15,14-14-15</inkml:trace>
  <inkml:trace contextRef="#ctx0" brushRef="#br0" timeOffset="168323.53">2341 12868 0,'0'0'0,"-13"0"15,52-27 17,28 14-17,-41 13-15,27-13 16,79 0 0,-92 0-16</inkml:trace>
  <inkml:trace contextRef="#ctx0" brushRef="#br0" timeOffset="168909.46">2830 12590 0,'-26'-13'16,"52"26"-16,-52-39 16,39 26-1,40 0 1,-27-14-16,14 14 16,79 0-1,-79 0-15,-14 0 0,1 0 16,-14-13-1,-26 13 1,-80 0 0,80 0-1,-40-13 1,119 568 78</inkml:trace>
  <inkml:trace contextRef="#ctx0" brushRef="#br0" timeOffset="171521.12">3584 12775 0,'13'0'63,"27"0"-48,-27 0-15,106-13 16,-79 13-1,13 0-15,-13-13 16,39 13-16</inkml:trace>
  <inkml:trace contextRef="#ctx0" brushRef="#br0" timeOffset="173113.09">4510 12484 0,'0'-13'0,"0"26"0,0-39 15,0 13-15,0 26 32,0 53-17,13-26-15,-13 52 16,27 67 0,-14-106-1,-13-13-15,13-1 0,-13 27 16,0-26-1</inkml:trace>
  <inkml:trace contextRef="#ctx0" brushRef="#br0" timeOffset="173487.95">4484 12484 0,'13'-92'15,"-26"184"-15,39-277 0,0 106 0,1 13 16,105-53-1,-53 145 1,14 93 0,-66-53-16,-14 0 15,-13 133 1,-53-67 0,-66 0-1,26-92 1,-13-27-1,80-39 1,26 13-16,53-40 16,-13 39-16,-1 14 15,107 27 1,-107 13-16,14-14 16,53 80-1,-40-53 1,-13-14-16</inkml:trace>
  <inkml:trace contextRef="#ctx0" brushRef="#br0" timeOffset="173844.74">5171 12762 0,'0'0'0,"0"-13"0,-13 13 0,0 0 16,0-13-1,39-1 1,-13 1 0,106-13-1,-79 26 1,26-27 0,-53 14-16,-13-27 15,-26 27 1,13-13-16,-120-14 15,14-886 17,106 1997-17,13-1031-15,0 13 0,13-13 16,40 39 0,40 0-1,-67-65-15</inkml:trace>
  <inkml:trace contextRef="#ctx0" brushRef="#br0" timeOffset="174256.96">5647 12643 0,'0'-26'0,"0"52"0,0-79 15,-13 27-15,13-14 16,-13 27-1,0 13-15,-27 66 16,27-40 0,0 1-16,-27 79 15,27-80 1,13 1-16,0-1 16,13-13-16,40 14 15,-14-27 1,-12 0-16,13-27 15,-1 1 1,-39-1-16,27-26 16,-27 40-1,0-27 1,-13 40 0,13 53-1,0-1031-15,0 1996 16,13-952-1,0-53-15,0 1 16</inkml:trace>
  <inkml:trace contextRef="#ctx0" brushRef="#br0" timeOffset="174978.01">6322 12762 0,'13'-13'16,"-26"26"-16,39-39 0,-12-14 15,-14 27-15,0-1 16,-14-12-16,-12-14 16,13 14-16,-1 13 15,-52-27 1,40 40 0,13 0-16,-40 40 15,0 39 1,40-53-16,-1 14 15,1 40 1,13-67-16,0-979 16,40 1985-1,-27-1019-15,53-14 16,-39 14 0,-1-13-16,-13-13 15,53-40 1,-52 26-1,-14 27 1,0-1 0</inkml:trace>
  <inkml:trace contextRef="#ctx0" brushRef="#br0" timeOffset="176242.63">6388 12207 0,'0'0'16,"13"-66"0,-13 52-16,13-12 0,-13 13 15,14-14 1,-41 54 15,-65 158-15,65-40-1,40 93 1,1-172-16,12-13 16,106 93-1,-92-133 1,0-13-16</inkml:trace>
  <inkml:trace contextRef="#ctx0" brushRef="#br0" timeOffset="181872.05">6864 12511 0,'0'0'15,"0"13"1,53-26 15,-13 13-15,-14 0-16,27 0 15</inkml:trace>
  <inkml:trace contextRef="#ctx0" brushRef="#br0" timeOffset="183005.99">7486 12392 0,'0'-13'0,"0"26"16,-13-40-16,-1 27 0,14-13 15,-13 13 1,13 13 0,0 40-1,0-13-15,0 66 16,0-67 0,0-12-16,0-1 15,0 40 1,0-79 15,-13-27-15,0 14-16,13-14 15,0-105 1,0 26 0,0 66-16,0 0 15,39-92 1,14 131-1,0 67 1,0 66 0,-40-26-1,-26 39 1,-40-39 0,40-67-16,-14-13 15,-25 1 1,38-14-16,14-14 15,14-12 1,-1 13-16,0-1 16,66 14-1,-39 40 1,-27-27-16,14 14 16,12 65-1,-25-65-15,12-14 0,-13 14 16,53-1-1,-39-26-15,13 0 16,52-53 0,-79 27-1,14-54 1,-27 67-16,0 0 16,-13-14-1,26 27 63,0 0-46,0-13-17,14-27 1,-27 27-1,0-13-15,-14-14 16,-25 40 0,-14 13-1,26 27 1,1 53 0,26-67-1,0 0-15,26-12 16,-12 12-16,52 1 15,0-1-15</inkml:trace>
  <inkml:trace contextRef="#ctx0" brushRef="#br0" timeOffset="183965.04">8385 12590 0,'0'0'15,"-13"-13"-15,13 0 16,0-1 0,0 1-1,0 0 1,0 0 0,-27-40 15,1 26-16,13 27-15,-14 14 32,-12 52-17,25-40 1,14-13-16,-13 40 16,13-39-1,0-1-15,0 0 0,13-13 16,14 13-1,-1-13 1,-12 0-16,-1-13 16,0-13-1,-13 12-15,0 1 0,0 0 16,13 0-16,-13-14 16,0 14-1,13 39 1,-13-12-1,14 12-15,-14-13 0,13 1 16,-13 12-16,13-13 0,0 0 16,1-13-16,-1 14 15,0-14-15,53-14 16,-39 14 0,52-52-1,-66 25-15,0 14 16,1-80-1,-14 67 1,-27-27 0,14 40-16,-14 13 15,14 0-15,0 13 16,0 13-16,13-12 16,-13 12-16,-1 14 0,14-14 15,-13 54 1,26-54-1,27-13 1,-27-13-16,14 0 16,-1-13-16,1 0 0,-1 0 15,67-106 1,-80 79-16,0-13 16,-13-92-1,0 92 1,-13 0-16,13 13 0,-13 0 15,-1 1 1,14 52-16,0 13 16,14 14-16,-1 13 15,-13 0-15,13 13 0,0 13 0,1-13 16,38 146 0,-38-146-16,-1-26 15</inkml:trace>
  <inkml:trace contextRef="#ctx0" brushRef="#br0" timeOffset="185755.79">1508 13635 0,'0'0'0,"0"-40"32,39 40-17,-12 93 1,-14 26 0,0-40-16,-13-13 15,0 14-15,0-1 0,-13 53 16,0-79-16,-14 66 15</inkml:trace>
  <inkml:trace contextRef="#ctx0" brushRef="#br0" timeOffset="186116.51">1362 13794 0,'0'-27'0,"0"-13"0,0 107 0,-13-186 16,13 92-16,0 1 0,13-14 16,67-53-1,-41 80 1,133-13-1,-106 26-15,0 26 16,146 133 0,-185-119-1,-54 158 1,-52-119 0,-133 1-1,146-54-15,0-13 16,13-13-16</inkml:trace>
  <inkml:trace contextRef="#ctx0" brushRef="#br0" timeOffset="186582.69">2169 14177 0,'0'-26'0,"13"12"15,-13-12-15,-13 13 16,0 13-1,13 13-15,-13 0 0,-1 0 16,-25 80 0,39-27-1,0-39-15,26 52 16,-13-66-16,40 0 31,80-39-15,-81-40-1,-52-14 1,-13 54 0,-93-67-1,67 93 1,-54 0 0,80 14-16</inkml:trace>
  <inkml:trace contextRef="#ctx0" brushRef="#br0" timeOffset="187035.77">2672 14018 0,'0'0'16,"-93"0"0,80 14-1,0-1-15,-1 0 0,14 0 16,27 27-1,65 0 1,-26-14 0,-26-13-16,13 14 15,-13 12 1,-53 28 0,-1-54-1,-12 0-15,-1 0 16,-118 0-1,105-13-15,14 0 16,-1-13-16,-12-13 16,25-14-16</inkml:trace>
  <inkml:trace contextRef="#ctx0" brushRef="#br0" timeOffset="187300.71">2857 14005 0,'0'0'16,"-27"-13"-1,107 13 16,-1 0-15,66 0 0,-105-13-1,-13 13-15</inkml:trace>
  <inkml:trace contextRef="#ctx0" brushRef="#br0" timeOffset="187469.89">3029 13966 0,'-40'13'15,"80"-26"1,-93 39-16,53-13 0,13 0 16,40 106-1,-27-52 1,1 38 0,-27-78-16,13 26 15</inkml:trace>
  <inkml:trace contextRef="#ctx0" brushRef="#br0" timeOffset="187820.08">3664 14111 0,'0'0'0,"0"-13"16,-14 13-16,14-13 31,27 13-15,65-14-1,-26 14 1,27-13 0</inkml:trace>
  <inkml:trace contextRef="#ctx0" brushRef="#br0" timeOffset="189050.91">4827 13754 0,'14'-1018'16,"-1"1996"-1,0-978 16,-39 13-15,-14 1 0,-53 12-1,67-26-15,-1 0 16,-52-26 0,53-40-1,39-1 1,13 41-16,-12-14 15,12 14-15,80-40 16,-80 53 0,54 105-1,-67-26 1,0-13-16,-13 26 0,0 67 16,0-67-16,0 106 31,0-79-16,0-79-15,0-1 0,0-13 32,0-39-17,0 13-15,-13-14 16,-80-92 0,27 93-1,-40 39 1,80 0-16,-14 14 15,-13 65 1,53-39 0,0-26-16,40 12 15,-14-26-15,1-13 0</inkml:trace>
  <inkml:trace contextRef="#ctx0" brushRef="#br0" timeOffset="189441.12">5026 13952 0,'0'0'15,"-13"-53"1,26 53 0,-13 14-1,13 12-15,0 1 16,14 92-1,-14-93-15,-13 0 16,0 14 0,0-27-16,0 1 0,-13-1 15,13-26 1,0-14-16,0 14 0,0-27 16,13-978-16,13 1930 15,-12-951-15,12-1 16,14-13-1,39 80 1,-66-1-16,1 14 16,-1 79-1,0-93 1,-13 40-16</inkml:trace>
  <inkml:trace contextRef="#ctx0" brushRef="#br0" timeOffset="189818.24">5647 14045 0,'0'-27'0,"0"54"0,14-67 16,-14 14-16,13 13 0,-13-14 15,0-13 1,-40-13-1,-66 53 1,93 14 0,0-1-16,0 13 15,39 67 1,-13-67-16,133 80 31,-120-93-15,1 1-16,-14-1 15,-13 13 1,-13-26-16,0 14 16,-80-14-1,14-14 1,39-12 0</inkml:trace>
  <inkml:trace contextRef="#ctx0" brushRef="#br0" timeOffset="190224.98">5965 14071 0,'-13'-13'15,"13"0"1,13 13 31,53 0-32,-40 0 1,-12 0-16,25-27 16,-25 14-1,-14-40 1,-40 0-1,27 53 1,-93 40 0,79-13-1,1-1-15,-1 67 16,27-54 0,27-12-16,65 26 15,-52-40 1</inkml:trace>
  <inkml:trace contextRef="#ctx0" brushRef="#br0" timeOffset="190549.06">6256 13939 0,'0'0'0,"-13"-53"15,26 40-15,0 0 16,13 13-16,80 26 15,27 54 1,-94-54 0,-12 0-16,-1 14 15,-13 39 1,-26-65-16,-13-1 16,-40-13-1,39 0-15,1-13 16,12-14-16,1 14 0,53-146 31,-14 133-15,1-14-16,-1 14 0,14 12 15,26-12-15</inkml:trace>
  <inkml:trace contextRef="#ctx0" brushRef="#br0" timeOffset="190916.69">6811 13595 0,'0'0'16,"13"-39"-16,1 25 15,-1 1-15,0 0 0,0 13 16,14 13 0,-14 14-16,0-1 15,14 119 1,-27-92-16,13 106 31,13-13-15,-12-120-1,25 27 1,-25-40-16,12 0 16,40-26-1</inkml:trace>
  <inkml:trace contextRef="#ctx0" brushRef="#br0" timeOffset="191066.74">6864 13860 0,'0'0'16,"-26"-14"-16,12 1 16,41 0-1,13 13-15,-1-13 0,120-14 32</inkml:trace>
  <inkml:trace contextRef="#ctx0" brushRef="#br0" timeOffset="193165.9">1574 15076 0,'13'27'15,"0"12"-15,1 54 16,12 26-1,-26-66-15,13 132 16,-13-145 0,0 79-1</inkml:trace>
  <inkml:trace contextRef="#ctx0" brushRef="#br0" timeOffset="195519.22">1640 15116 0,'0'0'16,"-40"-79"-1,27 52 1,13 1-16,0-1 0,13 1 16,80-53-1,-53 65-15,12 1 0,120 53 31,-132-14-15,-13 14-16,12 105 16,-39-39-1,-39 40 1,-28-80 0,-38-13-1,-28-53 1,80-66 15,53 39-31</inkml:trace>
  <inkml:trace contextRef="#ctx0" brushRef="#br0" timeOffset="196065.71">2222 15447 0,'0'-14'16,"0"28"-16,13-67 15,-13 40-15,0-1 32,-13 54-17,13-27-15,0 27 16,-13 52 0,13-25-1,0-41-15,-14 0 16,14-12-16,0 25 15,-13-92 17,13 27-17,0-133 1,0 106 0,27-66-1,12 53 1,1 66-1,0 27 1,-14-1-16,1 1 0,-1-1 16,40 120-1,-53-107-15,14 41 16</inkml:trace>
  <inkml:trace contextRef="#ctx0" brushRef="#br0" timeOffset="196744.7">2248 15539 0,'-13'0'0,"26"0"0,-26-13 15,26 13-15,40-26 32,106-14-17,-119 27 1,-1 13-16,41-14 15</inkml:trace>
  <inkml:trace contextRef="#ctx0" brushRef="#br0" timeOffset="197008.92">2645 15288 0,'0'0'16,"-26"0"0,79-13 15,92 0-16,-66 13 1</inkml:trace>
  <inkml:trace contextRef="#ctx0" brushRef="#br0" timeOffset="197206.95">2698 15262 0,'-13'0'15,"26"0"-15,-26 13 16,26 0-16,0 13 16,0 1-16,1 13 0,-1-14 0,27 106 31,-27-13-15,0-92-16,-13-1 15</inkml:trace>
  <inkml:trace contextRef="#ctx0" brushRef="#br0" timeOffset="197550.77">3280 15367 0,'-13'-26'0,"26"52"0,-92-79 16,65 40-1,-12 13-15,-27-13 16,27 26 0,-1 53-1,14-39-15,13 12 0,0 1 16,26 66-1,-12-80 1,12 1-16,14-1 0,-1-13 16,120 14-1,-106-40-15</inkml:trace>
  <inkml:trace contextRef="#ctx0" brushRef="#br0" timeOffset="197780.19">3571 15314 0,'0'-13'15,"0"26"1,13-26 0,-13 53-1,13-14 1,1 107-1,-1-94 1,13 80 0</inkml:trace>
  <inkml:trace contextRef="#ctx0" brushRef="#br0" timeOffset="198127.86">3637 15526 0,'0'0'16,"0"-13"-16,40-27 16,-27 40-1,0 0-15,14 0 0,-14 0 16,66 0 0,-13-26-1,-52 12 1,12-52-1,-26 40 1,-13-67 0,13 80-1,-13-13 1,13 39 0,0 79-1,0-52-15,13 119 16,0-106-1,-13 0-15</inkml:trace>
  <inkml:trace contextRef="#ctx0" brushRef="#br0" timeOffset="200946.73">4510 15301 0,'0'0'0,"-13"0"0,13 13 0,26-13 32,27 0-17,53 0 1,-14-13 0,-52 0-16</inkml:trace>
  <inkml:trace contextRef="#ctx0" brushRef="#br0" timeOffset="203204.05">5449 15050 0,'0'-66'31,"0"53"-15,0-1-16,0 54 31,0 66-15,0 0-1,26 39 1,-12-105 0,52 26-1,13-79 1,-26-40-1,-13-27 1,-14-65 0,-26 92-16,-13-40 15,13 54-15,-13 12 16,-40 1 0</inkml:trace>
  <inkml:trace contextRef="#ctx0" brushRef="#br0" timeOffset="203767.87">6084 15103 0,'-13'-13'16,"26"26"-16,-40-40 15,27 41 17,0 78-17,0-52-15,0 13 0,0 0 16,0 92-1,0-105-15,0-1 16,-13 41 0,0-54-1,13-79 17,0-13-17,0-26 1,13 39-16,-13-13 0,0 13 15,27-106 1,-14 119-16,0-13 16,0 27-16,1 26 15,12 0-15,-13 13 0,14 0 16,39 67 0,-40-54-16,-13 1 15,1 52 1,-67-13-1,-13-39 1,26-27-16</inkml:trace>
  <inkml:trace contextRef="#ctx0" brushRef="#br0" timeOffset="204295.87">6824 15182 0,'-13'-13'15,"26"26"-15,-39-39 0,13-1 16,-14 1-16,14 13 15,0-1-15,0 14 0,-27 0 16,27 14 0,0-1-16,-1 13 0,1 1 15,0-1-15,-27 80 16,40-80 0,0 1-16,13 13 15,1-27 1,-1-13-16,13 0 0,-12 0 15,52-53 1,-53 26-16,13-12 0,-12-1 16,25-105-1,-26 105-15,-13-13 16,0-26 0,0 39-16,0 0 15,-13 54 1,13-1-16,0 13 0,0 14 15,0 92 1,0-92-16,13 13 16,14 66-1</inkml:trace>
  <inkml:trace contextRef="#ctx0" brushRef="#br0" timeOffset="204800.84">7221 15314 0,'0'0'15,"13"-26"-15,-13-14 0,0 14 0,0-40 32,-39-53-17,26 105-15,-1 1 0,-52 13 31,0 93-15,66-67 0,-13 14-16,0-14 0,13 93 31,13-79-15,0-40-16,-13 13 15,40-13-15,-27 0 16,40-53-1,-40 27-15,14-27 16,-14 13-16,0 1 16,0-67-1,0 66-15,-13 14 16,0 13-16,0-1 16,14 14-16,-14 14 0,0-1 15,26 119 1,-13-92-16,1-1 15,25 67 1,-25-79 0,52 12-1,-53-39-15,0 0 16</inkml:trace>
  <inkml:trace contextRef="#ctx0" brushRef="#br0" timeOffset="205003.86">7446 14825 0,'0'0'0,"-13"-26"16,-14 39-1,27 53 1,0-26-16,14-1 16,12 120-1,-13-93-15,1 66 16,-1-92-1,-13 13-15</inkml:trace>
  <inkml:trace contextRef="#ctx0" brushRef="#br0" timeOffset="205168.16">7486 15156 0,'0'0'0,"-13"-14"16,39 1 15,-13 13-15,14-13-16,92-13 15</inkml:trace>
  <inkml:trace contextRef="#ctx0" brushRef="#br0" timeOffset="205644.58">7896 15142 0,'0'0'16,"-53"-13"-1,26 13 16,41 27-15,-1-14-16,27 27 31,26-14-15,-40-26 0,14-26-1,-27-1-15,0 14 16,0-40-1,-13 27-15,-13-54 16,0 67 0,0 0-16,-67 0 15,28 52 1,-1 54 0,79 26-1,1-93-15,-1 14 16,106 13-1,-79-40-15,-13-13 16,52-26-16</inkml:trace>
  <inkml:trace contextRef="#ctx0" brushRef="#br0" timeOffset="206787.98">1521 16372 0,'0'0'0,"0"-39"16,13 39-16,14 13 15,12 53 1,14 132-1,-40-131 1,1 118 0,-14-93-16</inkml:trace>
  <inkml:trace contextRef="#ctx0" brushRef="#br0" timeOffset="207162.61">1574 16240 0,'0'0'0,"145"0"16,-79 13-16,14 27 16,79 132-1,-120-93-15,1 133 16,-53-146 0,-14-13-16,-105 79 15,66-105-15,0-1 16,0-13-16,-1-13 15,1 0-15,13-13 16,1 0-16,-28-80 16,80 67-16</inkml:trace>
  <inkml:trace contextRef="#ctx0" brushRef="#br0" timeOffset="207557.99">2447 16452 0,'0'0'16,"-27"13"-16,1 0 0,-1 14 0,1-1 16,-40 67-1,39-54 1,27 1-16,0 0 0,0-14 0,27 67 31,79-27-15,-80-53-1,106-26 1</inkml:trace>
  <inkml:trace contextRef="#ctx0" brushRef="#br0" timeOffset="207771.89">2354 16756 0,'0'0'0,"-39"0"16,25 0-16,41-13 31,-1-1-15,40 1-16,-26 0 15,92-13 1,-105 12 0</inkml:trace>
  <inkml:trace contextRef="#ctx0" brushRef="#br0" timeOffset="208184.91">2777 16439 0,'0'-27'15,"0"54"-15,0-41 31,0 54-15,14 26-16,-1-26 16,0 92-1,-13 27 1,0-133 0,0 27-1,0-40 1,40-26 15,39 0-15,-39 0-16,-1 13 0,1-14 15,53 1 1</inkml:trace>
  <inkml:trace contextRef="#ctx0" brushRef="#br0" timeOffset="208450.41">3095 16478 0,'-13'-13'16,"-1"0"-16,41 39 0,-54-65 15,80 39 1,-26-14 0,158 14-1,-145-13 1,-1 13-16</inkml:trace>
  <inkml:trace contextRef="#ctx0" brushRef="#br0" timeOffset="208630.04">3267 16452 0,'0'0'0,"-13"0"15,13 26 1,13 27 0,26 53-1,-25-14 1,-1-52-16,13 66 15,-12-80-15</inkml:trace>
  <inkml:trace contextRef="#ctx0" brushRef="#br0" timeOffset="209736.77">3399 16994 0,'0'0'0,"13"0"32,106 0-17,-79-1005 1,92 1983 0,-92-978-16,0-13 15,-14 13-15,14-13 16,-27 13-16</inkml:trace>
  <inkml:trace contextRef="#ctx0" brushRef="#br0" timeOffset="209983.02">3399 16743 0,'0'-14'0,"13"1"31,40 0-15,-26 13-16,-1-13 16,67 0-1,-1-14 1</inkml:trace>
  <inkml:trace contextRef="#ctx0" brushRef="#br0" timeOffset="210410.08">3333 16478 0,'0'0'15,"13"-13"-15,14 0 0,-1 13 16,0-13-16,160-14 16</inkml:trace>
  <inkml:trace contextRef="#ctx0" brushRef="#br0" timeOffset="210835.92">3941 16465 0,'-13'-13'16,"13"0"-16,26-1 31,67-12-15,-66 26-16,-1 0 16,40-13-1</inkml:trace>
  <inkml:trace contextRef="#ctx0" brushRef="#br0" timeOffset="210996.9">4113 16386 0,'0'0'0,"-26"26"16,26 1 0,0 131-1,13-118 1,0 119-1,-13-120-15</inkml:trace>
  <inkml:trace contextRef="#ctx0" brushRef="#br0" timeOffset="211303.01">4629 16465 0,'0'0'0,"-13"-53"15,0 53-15,-14 0 16,-65 27 0,25 25-1,-12 81 1,79-94-1,0-12-15,13-1 16,106 67 0,27-67-1,-67-26 1</inkml:trace>
  <inkml:trace contextRef="#ctx0" brushRef="#br0" timeOffset="211471.05">4431 16663 0,'0'0'0,"-67"0"15,107 0 1,0 0 0,0 0-16,12 0 0,1-13 15,13 13-15</inkml:trace>
  <inkml:trace contextRef="#ctx0" brushRef="#br0" timeOffset="211690.11">5132 16597 0,'0'0'0,"26"0"15,67 0 1,-54-13-16</inkml:trace>
  <inkml:trace contextRef="#ctx0" brushRef="#br0" timeOffset="212612.59">5581 16478 0,'0'0'0,"-13"-13"16,26 0-1,0 39 1,1 27 0,12 53-1,-26-66-15,0 65 16,0-78-1,0-14-15,0 0 0,0 0 16,0-105 15,0-1-15,-13-92 0,13 119-1,0 0-15,0-13 0,0 12 16,93-131-1,-27 172 1,53 65 0,-93 1-16,-13 13 15,14 0-15,-27 0 16,-53 172 0,26-186-1,-92 93 1,80-118-1,12-1 1,27-26-16,40-1 31,66 28-15,-40 12 0,26 53-1,-65-65-15,-1 12 16,1-13-16</inkml:trace>
  <inkml:trace contextRef="#ctx0" brushRef="#br0" timeOffset="212990.09">6203 16597 0,'-13'-13'15,"26"26"-15,-53-66 16,40 40-16,13 13 31,1 0-15,-1 0-16,53 0 15,-26-13 1,-14 13-16,27-27 16,-40 14-1,0-53 1,-26 53-1,-66-14 1,52 27-16,14 14 16,-40 65-1,40-53-15,26 93 32,80-13-17,-14-79 1,-39-14-16</inkml:trace>
  <inkml:trace contextRef="#ctx0" brushRef="#br0" timeOffset="213551.32">6586 16439 0,'-13'-53'15,"26"106"-15,-26-120 0,26 67 31,40 80-15,-39-54 0,25 67-1,-26-67-15,1 40 16,-14-52 15,0-28-15,0 1-16,0-13 15,0-67 1,13 67-16,-13-14 16,40-39-1,-14 52 1,0 40 0,-12 1-16,12 65 15,-13 14 1,-13-41-1,0-12 1,0-53 15,40-66-15,-27 52-16,14 1 16,26-40-1,-40 52-15,40 28 31,0 78-15,-53-65-16,13-1 16,-13 14-16,0-27 15,13 40 1</inkml:trace>
  <inkml:trace contextRef="#ctx0" brushRef="#br0" timeOffset="213901.73">7367 16478 0,'0'0'0,"-13"-26"15,-1 13-15,-25-1 16,25 14 0,1 27-16,0-14 15,0 106 1,26-79-16,0-14 15,0 1-15,54 25 16,-28-25 0,14-27-1,13-93 1,-53 67 0,1-14-16,-14 1 15,-66-94 1,39 107-16,-26 13 15,27 13-15,13 0 16,-14 53 0</inkml:trace>
  <inkml:trace contextRef="#ctx0" brushRef="#br0" timeOffset="214242.53">7631 16465 0,'0'0'0,"-26"-26"16,26-14-1,13 40 1,0 13-16,53 66 16,-39 1-1,-1-54-15,-13 14 16,14 26-1,-14-40-15,0-26 16,1-13 0,12-26-1,14-54 1,-14 53-16,-13-13 16,14-66-1,-14 93-15,-13-1 16,0 14-1</inkml:trace>
  <inkml:trace contextRef="#ctx0" brushRef="#br0" timeOffset="214691.15">8068 16452 0,'13'13'0,"27"0"31,-14 0-15,-13-13-1,14 0 1,-1 14 0,-13-14-1,54-27 1,-54 27-1,0-13-15,0-27 16,-13 14 0,-26-14-1,-54 0 1,14 40 0,40 53-1,26-13-15,0 0 16,92 118-1,-25-91 1,25-15 0,-65-52-16,-1 0 15,40-66 1,-66 40-16</inkml:trace>
  <inkml:trace contextRef="#ctx0" brushRef="#br0" timeOffset="-212732.08">9139 12392 0,'40'13'31,"26"-13"-15,-27-13-16,28 13 15,263-27 1,-26 14 0,-211 13-1,145-13 1,-106 13 0,-118-13-16,-1 13 15,-26-14 16,-27 14-15,27 0-16</inkml:trace>
  <inkml:trace contextRef="#ctx0" brushRef="#br0" timeOffset="-212088.73">10290 11942 0,'0'0'0,"13"-26"16,0 12 15,14 14-15,-27 14 0,13 52-1,26 53 16,14 185-15,-39-225 0,-1 252-1,-26-212 1,-14 13 0,14-105-16,0-14 15,-1 13 1,41-39 15,26 13-15,-27 0-1,14 0-15,13 0 0,251 0 32,-172 0-17,-66 0-15,-26 0 16,66 0-1,-93 0 1,-26-13 0</inkml:trace>
  <inkml:trace contextRef="#ctx0" brushRef="#br0" timeOffset="-211786.75">11070 12894 0,'0'0'0,"-27"0"16,14 0-16,13 14 15,27-1 1,-1 0-1,54 13 1,-14 1 0,26 65-1,-92-65 1,0 13-16,-39 52 16,-28-39-1</inkml:trace>
  <inkml:trace contextRef="#ctx0" brushRef="#br0" timeOffset="-211336.5">10369 11836 0,'-66'14'16,"132"-28"-16,-119 28 31,278-28-15,-133 14-1,279-26 1,-292 26 0,27-13-16</inkml:trace>
  <inkml:trace contextRef="#ctx0" brushRef="#br0" timeOffset="-211132.78">11004 11651 0,'-13'0'15,"-1"-13"-15,41 26 32,26 14-17,-27-1-15,1-13 16,65 106 0,-92-79-16,0 0 15,-92 65 1,52-65-16</inkml:trace>
  <inkml:trace contextRef="#ctx0" brushRef="#br0" timeOffset="-209644.05">11824 11612 0,'0'0'0,"13"-14"16,-13 1-1,0 0 1,-13-14-1,-27 1 1,-13 26 0,-13 40-1,40-27-15,-1 13 16,-12 54 0,39-54-16,0 1 0,0-14 15,13 26 1,0-25-16,13-1 15,-12-13-15,39 0 16,-27 0 0,-13-13-16,14-1 0,26-38 31,-14-41-15,-26 80-1,-13 0-15,14-1 16,-14 67-1,0-26 1,0-14-16,0 13 0,13 14 16,27 13-1,-27-40-15,13 0 16,1 1-16,39-28 16,-40 1-16,1 0 15,12-40 1,28-92-1,-54 92 1,0-106 0,-13 27-1,0 118 1,-26 81 0,26-28-16,-14 14 15,1 106 1,40-27-1,-1-66 1,0-39-16,41-1 16,-41-26-1,1 0-15,-1-13 0,14-14 16,26-52 0,-40 39-16,1-52 15,-27 52 1,0-13-16,0-26 15,-27 0 1,27 65-16,-13 14 16,-13 80-1,26-41 1,39 173 0,1-106-1,66 26 1</inkml:trace>
  <inkml:trace contextRef="#ctx0" brushRef="#br0" timeOffset="-208846.67">11837 12815 0,'40'-13'15,"-80"26"-15,106-39 0,-53 12 16,1 1-16,-1-27 16,-26 27-1,-1 0-15,-52-14 16,27 27-1,-54 40 1,67-27-16,12 14 0,-12-1 16,52 80-1,-12-79 1,157 105 0,-25-40-1,-120-78 1,1 12-16,-14 27 15,-26-53-15,-14 13 16,-92-13 0,-13-26-1,106-1 1,-14 14-16,27-66 16,26 65-1,27-12 1,26 39-1,-53 0-15,0 14 16,14 39 0</inkml:trace>
  <inkml:trace contextRef="#ctx0" brushRef="#br0" timeOffset="-208641.09">12194 13053 0,'40'40'47,"-14"-14"-32,1 27 1</inkml:trace>
  <inkml:trace contextRef="#ctx0" brushRef="#br0" timeOffset="-208476.66">12194 12828 0,'-26'-13'15,"52"26"-15,-39-26 16</inkml:trace>
  <inkml:trace contextRef="#ctx0" brushRef="#br0" timeOffset="-207663.9">12419 13066 0,'0'0'15,"13"0"32,-13 13-31,0 1-16,0 39 16,0-40-1,-13 13 1,13-13-1,53-52 17,-40 26-17,0-1-15,40-12 16,-40 26 0,1 0-16,-14 13 0,13 0 15,0 27 1,27 0-1,-1-40 1,-25 0-16,12 0 16,1 0-16,-1-14 0,0 1 15,1 0-15,13-27 16,-14 1 0,-26 12-16,-13-39 15,0 53 1,-14 13-16,14 0 15,0 0-15,-1 0 0,-12-979 16,0 2037 0,26-1045-16,0 1 15,0-1-15,26 0 32,40-13-17,-53-13-15,1 13 16,25 0-1,-25 0-15,-1 13 0,13 27 16,-13-1-16,-13 1 16,53 119-1,-13-40 1,-27-66-16,0 66 16,-13-106-1,-13 13-15,-13-26 0,-1 0 16,-12-13-16,-1-13 15,0-1-15,1 1 0,-1-14 16,-39-79 0,79 80-16,-14-1 0,14 13 15,14 1-15,-1 0 16,40-14 0,-27 27-16,1-1 15</inkml:trace>
  <inkml:trace contextRef="#ctx0" brushRef="#br0" timeOffset="-207411.98">13093 12828 0,'-13'-13'15,"26"26"-15,-26-39 0,26 52 32,27 120-17,-13-93 1,39 118 0,-40-104-1</inkml:trace>
  <inkml:trace contextRef="#ctx0" brushRef="#br0" timeOffset="-207047.94">13411 13132 0,'13'0'31,"14"-13"-15,-14 13 0,0 0-16,0-13 0,0 13 15,1-13-15,-1 13 16,0-27 0,0 14-16,-26-27 15,0 27 1,-27 0-1,14 13-15,13 13 16,-40 40 0,53-13-16,13 26 15,53 26 1,-26-65-16,-1-14 16,14 0-16</inkml:trace>
  <inkml:trace contextRef="#ctx0" brushRef="#br0" timeOffset="-206635.52">13993 12762 0,'0'0'0,"-13"-40"16,13 14-16,0 13 15,-27-1 1,27 107 0,27 66 15,52 52-15,-39-171-1,-1-14-15,1 1 0,0-1 16,-1-12-16</inkml:trace>
  <inkml:trace contextRef="#ctx0" brushRef="#br0" timeOffset="-206421.66">14403 12749 0,'-13'0'0,"26"0"0,-26 40 31,13 26-15,0-40-16,0 14 16,26 66-1,-26-40 1,13-40-16,-13 40 16</inkml:trace>
  <inkml:trace contextRef="#ctx0" brushRef="#br0" timeOffset="-206149.74">14509 13027 0,'13'-27'0,"0"1"15,-39 79-15,65-120 0,-25 54 0,-14 0 16,13 13-16,-13 13 16,0-991-1,-27 2009 1,14-1018-1,-13 14 1,26-1 0,13-26-1,-13 13-15,40 27 16,-27-27-16,0 14 16,13-14-16,54 53 15,-54-53-15</inkml:trace>
  <inkml:trace contextRef="#ctx0" brushRef="#br0" timeOffset="-205281.65">14852 13053 0,'0'0'15,"-13"0"-15,0-13 0,0 13 16,52 13 15,-25 0-15,-1-13-16,0 0 0,14 0 15,26 0 1,-40 0-16,0-13 16,0 13-16,-13-40 15,-13 27 1,-13-13-1,-41 12 1,14 67 0,40-39-1,13 65 1,27-39 0,-1-27-16,54 26 15,-54-39 1,106-13-1,-105 0 1,-1 0-16,27-53 16,-40 39-16,-13-52 31,0 66-15,-13 26-1,13 0-15,0 0 16,0 1-16,0-1 15,13 0-15,14 40 16,12-40 0,14 0-1,-26-26 1,12-13 0,-25-14-1,-14 93 16,26 119 1,-13-106-32,27 132 15,-27-79 1,-13-13 0,-66-106-1,53-13-15,-66-106 31,52-27-15,40 14 0,14 66-1,26 13 1,-40 53-16,0-13 16,0 13-16</inkml:trace>
  <inkml:trace contextRef="#ctx0" brushRef="#br0" timeOffset="-205030.89">15659 12749 0,'0'-13'16,"0"26"-16,13-40 15,-13 54-15,14-1 0,12 1 16,80 171 0,-93-145-1,14-13-15,-1 52 16,-52-12 0,-1-54-16,-92 40 15</inkml:trace>
  <inkml:trace contextRef="#ctx0" brushRef="#br0" timeOffset="-180221.81">16519 9139 0,'0'-14'15,"13"28"79,40-14-78,-26 0-16,-1 13 0,0-13 15,54 0 1,-67 0-16,0 0 16,0 13-1,-39 0 1,-53 14 0,52-14-16,-12-13 15,-28 13 1,54-13-16,40-13 31,-14 13-15,13 0-16,1-13 0,-1 13 15,54-14 1,-54 14-16,-13 0 16,14 0-1,-14 0 1,0 0 46,0 0-46,27 0-16,-27 0 16,93-13-1,-79 13-15,-1 0 16,14-13-1,-54 26 1,-52 27 0,27-27-1,-1 0-15,-13 1 0,13-14 0,-65 26 32,65-26-17,53-979 1,66 1932-1,-39-953-15,0-14 16,-1 14-16,1-13 0,13 13 16,53 0-1,-80-13-15,-12 13 16,12 0 0,-66 13-1,-26 0 1,53-13-16,-13 0 15,-14 14 1,80-14 31,-27 0-31,0 0-16,0 0 31,-13 13 31,13-13 110</inkml:trace>
  <inkml:trace contextRef="#ctx0" brushRef="#br0" timeOffset="-178035.94">5528 3412 0,'0'0'0,"0"-13"16,0 26 0,0 1-1,0 12-15,0 67 16,0-41 0,0 1-16,0 13 0,0 1 15,14 12-15,-1 159 16,-13-145-1,0 158 1,-40 40 0,27-185-1,13-27 1,-13-13 0,13-40-16,0-12 15,-14 12 1,14-13-16,0 1 31,27-1-15,-14-13-16,0 0 15,14 0-15,-1 0 16,186-27 0,-159 27-1,132 0 1,-132 0-16,0-13 15,79 13 1,-66-13 0,-53 13-16,1 0 15,-14-27 1,-14-12 0,1 26-16,0-14 15,-14-145 1,14 40-1,0-93 1,13 146-16,0-1 16,13-144-1,-13 144-15,13 1 0,-13 0 16,14-120 0,-1 133-16,-13 13 15,0-26 1,0 52-16,0 1 15,-13-40 1,13 53 15,0-1-15,0 1-16,0 0 31,-27 0 32,1 13-48,-54 13 1,41 0-16,-14 0 16,0 1-16,-132 12 15,132-13 1,-26 0-1,52 1-15,1-14 0,12 0 16,-12 0 0,-1 13 77,1 0-77,26 0 0,0 1-16,0-1 0,0 0 15,13 53 1,0-39 0,-13 52-1</inkml:trace>
  <inkml:trace contextRef="#ctx0" brushRef="#br0" timeOffset="-177256.58">5912 4788 0,'0'0'16,"13"0"-1,-39 39 32,12-12-31,14-14-16,0 0 16,14 27-1,-1-40-15,0 0 16,40 13-1,-40-13-15,0-13 16,1 13-16,-1-27 16,-13 14-1,0 0-15,-13 0 0,-1-14 16,-52-26 0,40 40-16,-14-13 31,40 39-16</inkml:trace>
  <inkml:trace contextRef="#ctx0" brushRef="#br0" timeOffset="-169501.53">6692 4179 0,'-26'-26'31,"13"13"-15,13-1-16,66 1 15,-27 13 1,14-13-16,146 0 16,-27 13-1,-67 0 1,-25 13-1</inkml:trace>
  <inkml:trace contextRef="#ctx0" brushRef="#br0" timeOffset="-169180.74">7182 3941 0,'0'0'16,"-27"0"0,93 14 15,-39-1-15,131 26-1,-118-25 1,-13-1-16,12 0 15,1 66 1,-146-12 0,27-28-1,-14 1 1,53-27-16</inkml:trace>
  <inkml:trace contextRef="#ctx0" brushRef="#br0" timeOffset="-168876.88">6864 4457 0,'0'0'0,"13"0"16,-66 26 15,40-12-31</inkml:trace>
  <inkml:trace contextRef="#ctx0" brushRef="#br0" timeOffset="-168735.67">6653 4655 0,'39'40'16,"-78"-80"-1,105 93-15,-40-39 0,-13-1 0,14 13 16,26 1-1,13-1 1</inkml:trace>
  <inkml:trace contextRef="#ctx0" brushRef="#br0" timeOffset="-168478.72">6877 4655 0,'-13'0'16,"26"0"-16,-13 0 16,67 0-1,-28 0 1,14 0-16,106 0 16,0-26-1,-120 26 1,41 0-1,-94 0 1,-12 0-16</inkml:trace>
  <inkml:trace contextRef="#ctx0" brushRef="#br0" timeOffset="-167736.85">6877 4431 0,'0'-27'31,"-13"27"-15,0 0 0,-14 53-1,14-27 1,-13 67 0,13-53-16,-1-1 15,-52 67 1,53-79-1,0-14-15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4876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0484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649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692776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338809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93841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635648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873763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40396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22791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186581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8074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72386515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5/2/2025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5/2/2025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May 2,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1284740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hyperlink" Target="https://help.sap.com/docs/BUILD_APPS/431746e4c663458aa68d9754b237bfc6/daece9f87abf4f7187a14ae0b1f8b2ab.html"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mailto:server@anubhavtrainings.com" TargetMode="External"/><Relationship Id="rId2" Type="http://schemas.openxmlformats.org/officeDocument/2006/relationships/hyperlink" Target="https://api.sap.com/"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hyperlink" Target="https://world.openfoodfacts.net/api/0/product/8904004400083?fields=product_name,nutriments,image_front_url"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hyperlink" Target="http://www.dribbble.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t>
            </a:r>
            <a:br>
              <a:rPr lang="en-US" sz="4800" dirty="0">
                <a:solidFill>
                  <a:schemeClr val="bg1"/>
                </a:solidFill>
                <a:latin typeface="Arial Black" panose="020B0A04020102020204" pitchFamily="34" charset="0"/>
              </a:rPr>
            </a:br>
            <a:r>
              <a:rPr lang="en-US" sz="4800" dirty="0">
                <a:solidFill>
                  <a:schemeClr val="bg1"/>
                </a:solidFill>
                <a:latin typeface="Arial Black" panose="020B0A04020102020204" pitchFamily="34" charset="0"/>
              </a:rPr>
              <a:t>Build Apps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2BBA527F-59AB-2E34-6331-8D67B5F5CA3E}"/>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3</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6963-0DE9-CF38-7803-6FF0D2281B8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AE3FBF-A1EE-FD31-5CEC-8F4063F1F0AE}"/>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EE8340F-EE5A-2FF6-F797-65AFF2274E82}"/>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10</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767D619B-CDA6-5C6C-5F7F-686585A7DA18}"/>
              </a:ext>
            </a:extLst>
          </p:cNvPr>
          <p:cNvSpPr>
            <a:spLocks noGrp="1"/>
          </p:cNvSpPr>
          <p:nvPr>
            <p:ph type="title"/>
          </p:nvPr>
        </p:nvSpPr>
        <p:spPr>
          <a:xfrm>
            <a:off x="101573" y="178647"/>
            <a:ext cx="10969943" cy="711016"/>
          </a:xfrm>
        </p:spPr>
        <p:txBody>
          <a:bodyPr/>
          <a:lstStyle/>
          <a:p>
            <a:r>
              <a:rPr lang="en-IN" sz="3199" dirty="0"/>
              <a:t>Client Server Model – How web Applications work</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F76F855-9EA9-5C25-2362-83545B9F7088}"/>
                  </a:ext>
                </a:extLst>
              </p14:cNvPr>
              <p14:cNvContentPartPr/>
              <p14:nvPr/>
            </p14:nvContentPartPr>
            <p14:xfrm>
              <a:off x="495120" y="4615507"/>
              <a:ext cx="480" cy="480"/>
            </p14:xfrm>
          </p:contentPart>
        </mc:Choice>
        <mc:Fallback xmlns="">
          <p:pic>
            <p:nvPicPr>
              <p:cNvPr id="6" name="Ink 5">
                <a:extLst>
                  <a:ext uri="{FF2B5EF4-FFF2-40B4-BE49-F238E27FC236}">
                    <a16:creationId xmlns:a16="http://schemas.microsoft.com/office/drawing/2014/main" id="{BF76F855-9EA9-5C25-2362-83545B9F7088}"/>
                  </a:ext>
                </a:extLst>
              </p:cNvPr>
              <p:cNvPicPr/>
              <p:nvPr/>
            </p:nvPicPr>
            <p:blipFill>
              <a:blip r:embed="rId3"/>
              <a:stretch>
                <a:fillRect/>
              </a:stretch>
            </p:blipFill>
            <p:spPr>
              <a:xfrm>
                <a:off x="483120" y="4603507"/>
                <a:ext cx="24000" cy="24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2F3C342-7E38-8FCA-87B5-4CA839066DE3}"/>
                  </a:ext>
                </a:extLst>
              </p14:cNvPr>
              <p14:cNvContentPartPr/>
              <p14:nvPr/>
            </p14:nvContentPartPr>
            <p14:xfrm>
              <a:off x="442800" y="1142640"/>
              <a:ext cx="11460600" cy="5046840"/>
            </p14:xfrm>
          </p:contentPart>
        </mc:Choice>
        <mc:Fallback>
          <p:pic>
            <p:nvPicPr>
              <p:cNvPr id="2" name="Ink 1">
                <a:extLst>
                  <a:ext uri="{FF2B5EF4-FFF2-40B4-BE49-F238E27FC236}">
                    <a16:creationId xmlns:a16="http://schemas.microsoft.com/office/drawing/2014/main" id="{B2F3C342-7E38-8FCA-87B5-4CA839066DE3}"/>
                  </a:ext>
                </a:extLst>
              </p:cNvPr>
              <p:cNvPicPr/>
              <p:nvPr/>
            </p:nvPicPr>
            <p:blipFill>
              <a:blip r:embed="rId5"/>
              <a:stretch>
                <a:fillRect/>
              </a:stretch>
            </p:blipFill>
            <p:spPr>
              <a:xfrm>
                <a:off x="433440" y="1133280"/>
                <a:ext cx="11479320" cy="5065560"/>
              </a:xfrm>
              <a:prstGeom prst="rect">
                <a:avLst/>
              </a:prstGeom>
            </p:spPr>
          </p:pic>
        </mc:Fallback>
      </mc:AlternateContent>
    </p:spTree>
    <p:extLst>
      <p:ext uri="{BB962C8B-B14F-4D97-AF65-F5344CB8AC3E}">
        <p14:creationId xmlns:p14="http://schemas.microsoft.com/office/powerpoint/2010/main" val="334225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4832-4FFB-9D5D-19B4-323FDE4ACC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1CFC83-B986-16C3-BF33-96F887B52A77}"/>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1FD6BB73-64E5-E9C5-AF8C-8BA5EEB33DAB}"/>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11</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BA0B2C21-F75A-AF9E-1C2D-18CE5F345C58}"/>
              </a:ext>
            </a:extLst>
          </p:cNvPr>
          <p:cNvSpPr>
            <a:spLocks noGrp="1"/>
          </p:cNvSpPr>
          <p:nvPr>
            <p:ph type="title"/>
          </p:nvPr>
        </p:nvSpPr>
        <p:spPr>
          <a:xfrm>
            <a:off x="101573" y="178647"/>
            <a:ext cx="10969943" cy="711016"/>
          </a:xfrm>
        </p:spPr>
        <p:txBody>
          <a:bodyPr/>
          <a:lstStyle/>
          <a:p>
            <a:r>
              <a:rPr lang="en-IN" sz="3333" dirty="0"/>
              <a:t>Architecture</a:t>
            </a:r>
          </a:p>
        </p:txBody>
      </p:sp>
      <p:sp>
        <p:nvSpPr>
          <p:cNvPr id="2" name="TextBox 1">
            <a:extLst>
              <a:ext uri="{FF2B5EF4-FFF2-40B4-BE49-F238E27FC236}">
                <a16:creationId xmlns:a16="http://schemas.microsoft.com/office/drawing/2014/main" id="{CC0B483A-A15E-471D-ED8B-583118B167E3}"/>
              </a:ext>
            </a:extLst>
          </p:cNvPr>
          <p:cNvSpPr txBox="1"/>
          <p:nvPr/>
        </p:nvSpPr>
        <p:spPr>
          <a:xfrm>
            <a:off x="203147" y="1295955"/>
            <a:ext cx="11782531" cy="5424663"/>
          </a:xfrm>
          <a:prstGeom prst="rect">
            <a:avLst/>
          </a:prstGeom>
        </p:spPr>
        <p:txBody>
          <a:bodyPr vert="horz" lIns="121888" tIns="60944" rIns="121888" bIns="60944" rtlCol="0">
            <a:normAutofit/>
          </a:bodyPr>
          <a:lstStyle/>
          <a:p>
            <a:pPr defTabSz="1218895">
              <a:spcBef>
                <a:spcPct val="20000"/>
              </a:spcBef>
            </a:pPr>
            <a:r>
              <a:rPr lang="en-US" sz="1866" dirty="0">
                <a:solidFill>
                  <a:prstClr val="black"/>
                </a:solidFill>
                <a:latin typeface="Calibri"/>
              </a:rPr>
              <a:t>&lt;content&gt;</a:t>
            </a:r>
          </a:p>
        </p:txBody>
      </p:sp>
      <p:pic>
        <p:nvPicPr>
          <p:cNvPr id="1026" name="Picture 2" descr="SAP Build Apps | AppGyver | Visual Low-Code App Builder">
            <a:extLst>
              <a:ext uri="{FF2B5EF4-FFF2-40B4-BE49-F238E27FC236}">
                <a16:creationId xmlns:a16="http://schemas.microsoft.com/office/drawing/2014/main" id="{9F149F53-AC90-7F1A-1AAE-37F4A7955D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67"/>
          <a:stretch/>
        </p:blipFill>
        <p:spPr bwMode="auto">
          <a:xfrm>
            <a:off x="181420" y="1190290"/>
            <a:ext cx="9649486" cy="475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5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66E87-7996-22E7-C8F4-3BB04C7C1E9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2E6596-39B5-ACC3-D2CB-773BEA319ADF}"/>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0E2F47D-F0A7-25E8-7A57-232EF1ACC0F2}"/>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12</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24F6E4FF-D8B1-F30D-AE81-FE5B4F6A5272}"/>
              </a:ext>
            </a:extLst>
          </p:cNvPr>
          <p:cNvSpPr>
            <a:spLocks noGrp="1"/>
          </p:cNvSpPr>
          <p:nvPr>
            <p:ph type="title"/>
          </p:nvPr>
        </p:nvSpPr>
        <p:spPr>
          <a:xfrm>
            <a:off x="101573" y="178647"/>
            <a:ext cx="10969943" cy="711016"/>
          </a:xfrm>
        </p:spPr>
        <p:txBody>
          <a:bodyPr/>
          <a:lstStyle/>
          <a:p>
            <a:r>
              <a:rPr lang="en-IN" sz="3333" dirty="0"/>
              <a:t>What is Build Apps Booster</a:t>
            </a:r>
          </a:p>
        </p:txBody>
      </p:sp>
      <p:sp>
        <p:nvSpPr>
          <p:cNvPr id="8" name="TextBox 7">
            <a:extLst>
              <a:ext uri="{FF2B5EF4-FFF2-40B4-BE49-F238E27FC236}">
                <a16:creationId xmlns:a16="http://schemas.microsoft.com/office/drawing/2014/main" id="{3E6F95A9-2EF3-6962-61B8-739B7A4F6D5F}"/>
              </a:ext>
            </a:extLst>
          </p:cNvPr>
          <p:cNvSpPr txBox="1"/>
          <p:nvPr/>
        </p:nvSpPr>
        <p:spPr>
          <a:xfrm>
            <a:off x="203146" y="1302293"/>
            <a:ext cx="11376237" cy="1527982"/>
          </a:xfrm>
          <a:prstGeom prst="rect">
            <a:avLst/>
          </a:prstGeom>
          <a:noFill/>
        </p:spPr>
        <p:txBody>
          <a:bodyPr wrap="square" rtlCol="0">
            <a:spAutoFit/>
          </a:bodyPr>
          <a:lstStyle/>
          <a:p>
            <a:pPr algn="just" defTabSz="1218895"/>
            <a:r>
              <a:rPr lang="en-US" sz="1866" dirty="0">
                <a:solidFill>
                  <a:prstClr val="black"/>
                </a:solidFill>
                <a:latin typeface="Calibri"/>
              </a:rPr>
              <a:t>To automatically subscribe, navigate to the </a:t>
            </a:r>
            <a:r>
              <a:rPr lang="en-US" sz="1866" b="1" dirty="0">
                <a:solidFill>
                  <a:prstClr val="black"/>
                </a:solidFill>
                <a:latin typeface="Calibri"/>
              </a:rPr>
              <a:t>Boosters</a:t>
            </a:r>
            <a:r>
              <a:rPr lang="en-US" sz="1866" dirty="0">
                <a:solidFill>
                  <a:prstClr val="black"/>
                </a:solidFill>
                <a:latin typeface="Calibri"/>
              </a:rPr>
              <a:t> tab in your Global account and search for </a:t>
            </a:r>
            <a:r>
              <a:rPr lang="en-US" sz="1866" b="1" dirty="0">
                <a:solidFill>
                  <a:prstClr val="black"/>
                </a:solidFill>
                <a:latin typeface="Calibri"/>
              </a:rPr>
              <a:t>Get Started with SAP Build Apps</a:t>
            </a:r>
            <a:r>
              <a:rPr lang="en-US" sz="1866" dirty="0">
                <a:solidFill>
                  <a:prstClr val="black"/>
                </a:solidFill>
                <a:latin typeface="Calibri"/>
              </a:rPr>
              <a:t>. At the moment, there are two boosters available: "Detailed Account Setup" and "Quick Account Setup". Choose </a:t>
            </a:r>
            <a:r>
              <a:rPr lang="en-US" sz="1866" b="1" dirty="0">
                <a:solidFill>
                  <a:prstClr val="black"/>
                </a:solidFill>
                <a:latin typeface="Calibri"/>
              </a:rPr>
              <a:t>Quick Account Setup</a:t>
            </a:r>
            <a:r>
              <a:rPr lang="en-US" sz="1866" dirty="0">
                <a:solidFill>
                  <a:prstClr val="black"/>
                </a:solidFill>
                <a:latin typeface="Calibri"/>
              </a:rPr>
              <a:t> if you're new to the SAP BTP platform or haven't set up a subaccount for SAP Build Apps yet. </a:t>
            </a:r>
            <a:r>
              <a:rPr lang="en-US" sz="1866" b="1" dirty="0">
                <a:solidFill>
                  <a:prstClr val="black"/>
                </a:solidFill>
                <a:latin typeface="Calibri"/>
              </a:rPr>
              <a:t>Detailed Account Setup</a:t>
            </a:r>
            <a:r>
              <a:rPr lang="en-US" sz="1866" dirty="0">
                <a:solidFill>
                  <a:prstClr val="black"/>
                </a:solidFill>
                <a:latin typeface="Calibri"/>
              </a:rPr>
              <a:t> gives you more control over the setup process and allows you to use an already created subaccount.</a:t>
            </a:r>
            <a:endParaRPr lang="en-US" sz="1400" dirty="0">
              <a:solidFill>
                <a:srgbClr val="333333"/>
              </a:solidFill>
              <a:latin typeface="72" panose="020B0503030000000003" pitchFamily="34" charset="0"/>
            </a:endParaRPr>
          </a:p>
        </p:txBody>
      </p:sp>
      <p:pic>
        <p:nvPicPr>
          <p:cNvPr id="5122" name="Picture 2">
            <a:extLst>
              <a:ext uri="{FF2B5EF4-FFF2-40B4-BE49-F238E27FC236}">
                <a16:creationId xmlns:a16="http://schemas.microsoft.com/office/drawing/2014/main" id="{A2687498-F9C7-9EE3-60CB-5395F74E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7" y="3022706"/>
            <a:ext cx="6549717" cy="292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FF936-5D85-DD7F-A65D-9D0E2646F7DA}"/>
            </a:ext>
          </a:extLst>
        </p:cNvPr>
        <p:cNvGrpSpPr/>
        <p:nvPr/>
      </p:nvGrpSpPr>
      <p:grpSpPr>
        <a:xfrm>
          <a:off x="0" y="0"/>
          <a:ext cx="0" cy="0"/>
          <a:chOff x="0" y="0"/>
          <a:chExt cx="0" cy="0"/>
        </a:xfrm>
      </p:grpSpPr>
      <p:pic>
        <p:nvPicPr>
          <p:cNvPr id="2" name="Picture 2" descr="A person smiling at a computer&#10;&#10;Description automatically generated">
            <a:extLst>
              <a:ext uri="{FF2B5EF4-FFF2-40B4-BE49-F238E27FC236}">
                <a16:creationId xmlns:a16="http://schemas.microsoft.com/office/drawing/2014/main" id="{C5ADDAA8-09C4-2AD3-B045-D91BD84DA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609441" y="1295956"/>
            <a:ext cx="10969943" cy="4829506"/>
          </a:xfrm>
          <a:prstGeom prst="rect">
            <a:avLst/>
          </a:prstGeom>
          <a:solidFill>
            <a:srgbClr val="FFFFFF"/>
          </a:solidFill>
        </p:spPr>
      </p:pic>
      <p:sp>
        <p:nvSpPr>
          <p:cNvPr id="3" name="Footer Placeholder 2">
            <a:extLst>
              <a:ext uri="{FF2B5EF4-FFF2-40B4-BE49-F238E27FC236}">
                <a16:creationId xmlns:a16="http://schemas.microsoft.com/office/drawing/2014/main" id="{573C06EE-9546-B2F7-B405-F9DEF20D24CC}"/>
              </a:ext>
            </a:extLst>
          </p:cNvPr>
          <p:cNvSpPr>
            <a:spLocks noGrp="1"/>
          </p:cNvSpPr>
          <p:nvPr>
            <p:ph type="ftr" sz="quarter" idx="11"/>
          </p:nvPr>
        </p:nvSpPr>
        <p:spPr>
          <a:xfrm>
            <a:off x="4164515" y="6355588"/>
            <a:ext cx="3859795" cy="365030"/>
          </a:xfrm>
        </p:spPr>
        <p:txBody>
          <a:bodyPr anchor="ctr">
            <a:normAutofit/>
          </a:bodyPr>
          <a:lstStyle/>
          <a:p>
            <a:pPr defTabSz="1218895">
              <a:lnSpc>
                <a:spcPct val="90000"/>
              </a:lnSpc>
              <a:spcAft>
                <a:spcPts val="800"/>
              </a:spcAft>
            </a:pPr>
            <a:r>
              <a:rPr lang="en-US" dirty="0">
                <a:solidFill>
                  <a:prstClr val="black">
                    <a:tint val="75000"/>
                  </a:prstClr>
                </a:solidFill>
                <a:latin typeface="Calibri"/>
              </a:rPr>
              <a:t>www.anubhavtrainings.com</a:t>
            </a:r>
            <a:endParaRPr lang="en-US">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4C5BB865-FBB8-C99B-578D-A06188192290}"/>
              </a:ext>
            </a:extLst>
          </p:cNvPr>
          <p:cNvSpPr>
            <a:spLocks noGrp="1"/>
          </p:cNvSpPr>
          <p:nvPr>
            <p:ph type="sldNum" sz="quarter" idx="12"/>
          </p:nvPr>
        </p:nvSpPr>
        <p:spPr>
          <a:xfrm>
            <a:off x="609441" y="6355588"/>
            <a:ext cx="2844059" cy="365030"/>
          </a:xfrm>
        </p:spPr>
        <p:txBody>
          <a:bodyPr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13</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7C3E2BCE-2B31-8239-DE9D-0379C0E515B8}"/>
              </a:ext>
            </a:extLst>
          </p:cNvPr>
          <p:cNvSpPr>
            <a:spLocks noGrp="1"/>
          </p:cNvSpPr>
          <p:nvPr>
            <p:ph type="title"/>
          </p:nvPr>
        </p:nvSpPr>
        <p:spPr>
          <a:xfrm>
            <a:off x="609441" y="584942"/>
            <a:ext cx="10969943" cy="711016"/>
          </a:xfrm>
        </p:spPr>
        <p:txBody>
          <a:bodyPr>
            <a:normAutofit/>
          </a:bodyPr>
          <a:lstStyle/>
          <a:p>
            <a:r>
              <a:rPr lang="en-IN" dirty="0"/>
              <a:t>Hands-on Setup and overview of Build Apps</a:t>
            </a:r>
          </a:p>
        </p:txBody>
      </p:sp>
    </p:spTree>
    <p:extLst>
      <p:ext uri="{BB962C8B-B14F-4D97-AF65-F5344CB8AC3E}">
        <p14:creationId xmlns:p14="http://schemas.microsoft.com/office/powerpoint/2010/main" val="37526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26BE-246E-3CB9-BEC5-4CAE6312C25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6D2150-2174-5A7B-C866-29655357145F}"/>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4559C181-96E2-152C-800E-5C611BD1B8FB}"/>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0596141A-E48C-8765-287D-40A518F1B3AB}"/>
              </a:ext>
            </a:extLst>
          </p:cNvPr>
          <p:cNvSpPr>
            <a:spLocks noGrp="1"/>
          </p:cNvSpPr>
          <p:nvPr>
            <p:ph type="title"/>
          </p:nvPr>
        </p:nvSpPr>
        <p:spPr>
          <a:xfrm>
            <a:off x="101573" y="178647"/>
            <a:ext cx="10969943" cy="711016"/>
          </a:xfrm>
        </p:spPr>
        <p:txBody>
          <a:bodyPr/>
          <a:lstStyle/>
          <a:p>
            <a:r>
              <a:rPr lang="en-IN" sz="3333"/>
              <a:t>Core Components</a:t>
            </a:r>
            <a:endParaRPr lang="en-IN" sz="3333" dirty="0"/>
          </a:p>
        </p:txBody>
      </p:sp>
      <p:sp>
        <p:nvSpPr>
          <p:cNvPr id="2" name="TextBox 1">
            <a:extLst>
              <a:ext uri="{FF2B5EF4-FFF2-40B4-BE49-F238E27FC236}">
                <a16:creationId xmlns:a16="http://schemas.microsoft.com/office/drawing/2014/main" id="{A84D922D-6FA8-68E0-B4AC-D0A585E10AF5}"/>
              </a:ext>
            </a:extLst>
          </p:cNvPr>
          <p:cNvSpPr txBox="1"/>
          <p:nvPr/>
        </p:nvSpPr>
        <p:spPr>
          <a:xfrm>
            <a:off x="304720" y="1662573"/>
            <a:ext cx="5383398" cy="4875530"/>
          </a:xfrm>
          <a:prstGeom prst="rect">
            <a:avLst/>
          </a:prstGeom>
        </p:spPr>
        <p:txBody>
          <a:bodyPr vert="horz" lIns="121888" tIns="60944" rIns="121888" bIns="60944" rtlCol="0">
            <a:normAutofit/>
          </a:bodyPr>
          <a:lstStyle/>
          <a:p>
            <a:pPr defTabSz="1218895">
              <a:spcBef>
                <a:spcPct val="20000"/>
              </a:spcBef>
            </a:pPr>
            <a:r>
              <a:rPr lang="en-US" sz="1866" b="1" dirty="0">
                <a:solidFill>
                  <a:prstClr val="black"/>
                </a:solidFill>
                <a:latin typeface="Calibri"/>
              </a:rPr>
              <a:t>Lobby </a:t>
            </a:r>
            <a:r>
              <a:rPr lang="en-US" sz="1866" dirty="0">
                <a:solidFill>
                  <a:prstClr val="black"/>
                </a:solidFill>
                <a:latin typeface="Calibri"/>
              </a:rPr>
              <a:t>– Centrally view and manage all build apps and business processes.</a:t>
            </a:r>
          </a:p>
          <a:p>
            <a:pPr defTabSz="1218895">
              <a:spcBef>
                <a:spcPct val="20000"/>
              </a:spcBef>
            </a:pPr>
            <a:r>
              <a:rPr lang="en-US" sz="1866" b="1" dirty="0">
                <a:solidFill>
                  <a:prstClr val="black"/>
                </a:solidFill>
                <a:latin typeface="Calibri"/>
              </a:rPr>
              <a:t>User Interface</a:t>
            </a:r>
            <a:r>
              <a:rPr lang="en-US" sz="1866" dirty="0">
                <a:solidFill>
                  <a:prstClr val="black"/>
                </a:solidFill>
                <a:latin typeface="Calibri"/>
              </a:rPr>
              <a:t> – design and develop the pages which includes UI elements such as text, input, radio etc.</a:t>
            </a:r>
          </a:p>
          <a:p>
            <a:pPr defTabSz="1218895">
              <a:spcBef>
                <a:spcPct val="20000"/>
              </a:spcBef>
            </a:pPr>
            <a:r>
              <a:rPr lang="en-US" sz="1866" b="1" dirty="0">
                <a:solidFill>
                  <a:prstClr val="black"/>
                </a:solidFill>
                <a:latin typeface="Calibri"/>
              </a:rPr>
              <a:t>Variables</a:t>
            </a:r>
            <a:r>
              <a:rPr lang="en-US" sz="1866" dirty="0">
                <a:solidFill>
                  <a:prstClr val="black"/>
                </a:solidFill>
                <a:latin typeface="Calibri"/>
              </a:rPr>
              <a:t> – define local and global variables to exchange and manage data of the running app</a:t>
            </a:r>
          </a:p>
          <a:p>
            <a:pPr defTabSz="1218895">
              <a:spcBef>
                <a:spcPct val="20000"/>
              </a:spcBef>
            </a:pPr>
            <a:r>
              <a:rPr lang="en-US" sz="1866" b="1" dirty="0">
                <a:solidFill>
                  <a:prstClr val="black"/>
                </a:solidFill>
                <a:latin typeface="Calibri"/>
              </a:rPr>
              <a:t>Integrations</a:t>
            </a:r>
            <a:r>
              <a:rPr lang="en-US" sz="1866" dirty="0">
                <a:solidFill>
                  <a:prstClr val="black"/>
                </a:solidFill>
                <a:latin typeface="Calibri"/>
              </a:rPr>
              <a:t> – Manage integrations and connections to 3</a:t>
            </a:r>
            <a:r>
              <a:rPr lang="en-US" sz="1866" baseline="30000" dirty="0">
                <a:solidFill>
                  <a:prstClr val="black"/>
                </a:solidFill>
                <a:latin typeface="Calibri"/>
              </a:rPr>
              <a:t>rd</a:t>
            </a:r>
            <a:r>
              <a:rPr lang="en-US" sz="1866" dirty="0">
                <a:solidFill>
                  <a:prstClr val="black"/>
                </a:solidFill>
                <a:latin typeface="Calibri"/>
              </a:rPr>
              <a:t> party systems and servers such as S/4HANA</a:t>
            </a:r>
          </a:p>
          <a:p>
            <a:pPr defTabSz="1218895">
              <a:spcBef>
                <a:spcPct val="20000"/>
              </a:spcBef>
            </a:pPr>
            <a:r>
              <a:rPr lang="en-US" sz="1866" b="1" dirty="0">
                <a:solidFill>
                  <a:prstClr val="black"/>
                </a:solidFill>
                <a:latin typeface="Calibri"/>
              </a:rPr>
              <a:t>Navigation </a:t>
            </a:r>
            <a:r>
              <a:rPr lang="en-US" sz="1866" dirty="0">
                <a:solidFill>
                  <a:prstClr val="black"/>
                </a:solidFill>
                <a:latin typeface="Calibri"/>
              </a:rPr>
              <a:t>– Manage the side panel and navigation option for burger icon</a:t>
            </a:r>
          </a:p>
          <a:p>
            <a:pPr defTabSz="1218895">
              <a:spcBef>
                <a:spcPct val="20000"/>
              </a:spcBef>
            </a:pPr>
            <a:r>
              <a:rPr lang="en-US" sz="1866" b="1" dirty="0">
                <a:solidFill>
                  <a:prstClr val="black"/>
                </a:solidFill>
                <a:latin typeface="Calibri"/>
              </a:rPr>
              <a:t>Authentication </a:t>
            </a:r>
            <a:r>
              <a:rPr lang="en-US" sz="1866" dirty="0">
                <a:solidFill>
                  <a:prstClr val="black"/>
                </a:solidFill>
                <a:latin typeface="Calibri"/>
              </a:rPr>
              <a:t>– Control the authentication mechanism for allowing secure access for users</a:t>
            </a:r>
          </a:p>
          <a:p>
            <a:pPr defTabSz="1218895">
              <a:spcBef>
                <a:spcPct val="20000"/>
              </a:spcBef>
            </a:pPr>
            <a:r>
              <a:rPr lang="en-US" sz="1866" b="1" dirty="0">
                <a:solidFill>
                  <a:prstClr val="black"/>
                </a:solidFill>
                <a:latin typeface="Calibri"/>
              </a:rPr>
              <a:t>Theme </a:t>
            </a:r>
            <a:r>
              <a:rPr lang="en-US" sz="1866" dirty="0">
                <a:solidFill>
                  <a:prstClr val="black"/>
                </a:solidFill>
                <a:latin typeface="Calibri"/>
              </a:rPr>
              <a:t>– Build and apply custom theme for the application to give branding</a:t>
            </a:r>
          </a:p>
          <a:p>
            <a:pPr defTabSz="1218895">
              <a:spcBef>
                <a:spcPct val="20000"/>
              </a:spcBef>
            </a:pPr>
            <a:endParaRPr lang="en-US" sz="1866" dirty="0">
              <a:solidFill>
                <a:prstClr val="black"/>
              </a:solidFill>
              <a:latin typeface="Calibri"/>
            </a:endParaRPr>
          </a:p>
        </p:txBody>
      </p:sp>
      <p:pic>
        <p:nvPicPr>
          <p:cNvPr id="6146" name="Picture 2">
            <a:extLst>
              <a:ext uri="{FF2B5EF4-FFF2-40B4-BE49-F238E27FC236}">
                <a16:creationId xmlns:a16="http://schemas.microsoft.com/office/drawing/2014/main" id="{94839252-DC62-4934-B8C8-4E414A2733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2839" y="1092809"/>
            <a:ext cx="5891265" cy="33717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P Build Apps | AppGyver | Visual Low-Code App Builder">
            <a:extLst>
              <a:ext uri="{FF2B5EF4-FFF2-40B4-BE49-F238E27FC236}">
                <a16:creationId xmlns:a16="http://schemas.microsoft.com/office/drawing/2014/main" id="{DDEAD60D-07E2-7BBE-F2E6-5683F3419D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67"/>
          <a:stretch/>
        </p:blipFill>
        <p:spPr bwMode="auto">
          <a:xfrm>
            <a:off x="6253037" y="3632147"/>
            <a:ext cx="5370869" cy="26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9530-0387-8944-1695-D84D8C7A78D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61474D-0CC2-987D-8599-2215B1469BC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44A73104-E9C2-AB84-969C-7E12D3AE6E1D}"/>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15</a:t>
            </a:fld>
            <a:endParaRPr lang="en-US" dirty="0"/>
          </a:p>
        </p:txBody>
      </p:sp>
      <p:sp>
        <p:nvSpPr>
          <p:cNvPr id="5" name="Title 4">
            <a:extLst>
              <a:ext uri="{FF2B5EF4-FFF2-40B4-BE49-F238E27FC236}">
                <a16:creationId xmlns:a16="http://schemas.microsoft.com/office/drawing/2014/main" id="{89C06D12-D8C1-0A71-FE9B-DF4277D389AF}"/>
              </a:ext>
            </a:extLst>
          </p:cNvPr>
          <p:cNvSpPr>
            <a:spLocks noGrp="1"/>
          </p:cNvSpPr>
          <p:nvPr>
            <p:ph type="title"/>
          </p:nvPr>
        </p:nvSpPr>
        <p:spPr>
          <a:xfrm>
            <a:off x="101573" y="178647"/>
            <a:ext cx="10969943" cy="711016"/>
          </a:xfrm>
        </p:spPr>
        <p:txBody>
          <a:bodyPr/>
          <a:lstStyle/>
          <a:p>
            <a:r>
              <a:rPr lang="en-IN" sz="3333" dirty="0"/>
              <a:t>Build Apps - Builder area</a:t>
            </a:r>
          </a:p>
        </p:txBody>
      </p:sp>
      <p:sp>
        <p:nvSpPr>
          <p:cNvPr id="2" name="TextBox 1">
            <a:extLst>
              <a:ext uri="{FF2B5EF4-FFF2-40B4-BE49-F238E27FC236}">
                <a16:creationId xmlns:a16="http://schemas.microsoft.com/office/drawing/2014/main" id="{AC1DEC44-A89C-9F50-0AF8-03D1C8F6F6F7}"/>
              </a:ext>
            </a:extLst>
          </p:cNvPr>
          <p:cNvSpPr txBox="1"/>
          <p:nvPr/>
        </p:nvSpPr>
        <p:spPr>
          <a:xfrm>
            <a:off x="203147" y="1295955"/>
            <a:ext cx="11782531" cy="5424663"/>
          </a:xfrm>
          <a:prstGeom prst="rect">
            <a:avLst/>
          </a:prstGeom>
        </p:spPr>
        <p:txBody>
          <a:bodyPr vert="horz" lIns="121888" tIns="60944" rIns="121888" bIns="60944" rtlCol="0">
            <a:normAutofit/>
          </a:bodyPr>
          <a:lstStyle/>
          <a:p>
            <a:pPr>
              <a:lnSpc>
                <a:spcPts val="2399"/>
              </a:lnSpc>
              <a:spcAft>
                <a:spcPts val="2000"/>
              </a:spcAft>
            </a:pPr>
            <a:r>
              <a:rPr lang="en-US" sz="1866" dirty="0">
                <a:solidFill>
                  <a:srgbClr val="1F1F1F"/>
                </a:solidFill>
                <a:latin typeface="72 Brand Variable"/>
              </a:rPr>
              <a:t>When working with SAP Build Apps, the majority of your time will be spent in the app builder area. This area allows you to complete key tasks such as, but not limited to, the following:</a:t>
            </a:r>
          </a:p>
          <a:p>
            <a:pPr>
              <a:lnSpc>
                <a:spcPts val="2399"/>
              </a:lnSpc>
              <a:buFont typeface="Arial" panose="020B0604020202020204" pitchFamily="34" charset="0"/>
              <a:buChar char="•"/>
            </a:pPr>
            <a:r>
              <a:rPr lang="en-US" sz="1866" dirty="0">
                <a:solidFill>
                  <a:srgbClr val="1F1F1F"/>
                </a:solidFill>
                <a:latin typeface="72 Brand Variable"/>
              </a:rPr>
              <a:t> Build pixel-perfect user interfaces</a:t>
            </a:r>
          </a:p>
          <a:p>
            <a:pPr>
              <a:lnSpc>
                <a:spcPts val="2399"/>
              </a:lnSpc>
              <a:buFont typeface="Arial" panose="020B0604020202020204" pitchFamily="34" charset="0"/>
              <a:buChar char="•"/>
            </a:pPr>
            <a:r>
              <a:rPr lang="en-US" sz="1866" dirty="0">
                <a:solidFill>
                  <a:srgbClr val="1F1F1F"/>
                </a:solidFill>
                <a:latin typeface="72 Brand Variable"/>
              </a:rPr>
              <a:t> Integrate with external data resources</a:t>
            </a:r>
          </a:p>
          <a:p>
            <a:pPr>
              <a:lnSpc>
                <a:spcPts val="2399"/>
              </a:lnSpc>
              <a:buFont typeface="Arial" panose="020B0604020202020204" pitchFamily="34" charset="0"/>
              <a:buChar char="•"/>
            </a:pPr>
            <a:r>
              <a:rPr lang="en-US" sz="1866" dirty="0">
                <a:solidFill>
                  <a:srgbClr val="1F1F1F"/>
                </a:solidFill>
                <a:latin typeface="72 Brand Variable"/>
              </a:rPr>
              <a:t> Create complex logic with visual programming</a:t>
            </a:r>
          </a:p>
          <a:p>
            <a:pPr>
              <a:lnSpc>
                <a:spcPts val="2399"/>
              </a:lnSpc>
              <a:buFont typeface="Arial" panose="020B0604020202020204" pitchFamily="34" charset="0"/>
              <a:buChar char="•"/>
            </a:pPr>
            <a:r>
              <a:rPr lang="en-US" sz="1866" dirty="0">
                <a:solidFill>
                  <a:srgbClr val="1F1F1F"/>
                </a:solidFill>
                <a:latin typeface="72 Brand Variable"/>
              </a:rPr>
              <a:t> Bind data to components to create dynamic views</a:t>
            </a:r>
          </a:p>
          <a:p>
            <a:pPr>
              <a:lnSpc>
                <a:spcPts val="2399"/>
              </a:lnSpc>
              <a:buFont typeface="Arial" panose="020B0604020202020204" pitchFamily="34" charset="0"/>
              <a:buChar char="•"/>
            </a:pPr>
            <a:r>
              <a:rPr lang="en-US" sz="1866" dirty="0">
                <a:solidFill>
                  <a:srgbClr val="1F1F1F"/>
                </a:solidFill>
                <a:latin typeface="72 Brand Variable"/>
              </a:rPr>
              <a:t> Define navigation</a:t>
            </a:r>
          </a:p>
          <a:p>
            <a:pPr>
              <a:lnSpc>
                <a:spcPts val="2399"/>
              </a:lnSpc>
              <a:spcAft>
                <a:spcPts val="2000"/>
              </a:spcAft>
              <a:buFont typeface="Arial" panose="020B0604020202020204" pitchFamily="34" charset="0"/>
              <a:buChar char="•"/>
            </a:pPr>
            <a:endParaRPr lang="en-US" sz="1866" dirty="0">
              <a:solidFill>
                <a:srgbClr val="1F1F1F"/>
              </a:solidFill>
              <a:latin typeface="72 Brand Variable"/>
            </a:endParaRPr>
          </a:p>
          <a:p>
            <a:pPr>
              <a:lnSpc>
                <a:spcPts val="2399"/>
              </a:lnSpc>
              <a:spcAft>
                <a:spcPts val="2000"/>
              </a:spcAft>
            </a:pPr>
            <a:r>
              <a:rPr lang="en-US" sz="1866" dirty="0">
                <a:solidFill>
                  <a:srgbClr val="1F1F1F"/>
                </a:solidFill>
                <a:latin typeface="72 Brand Variable"/>
                <a:hlinkClick r:id="rId2"/>
              </a:rPr>
              <a:t>https://help.sap.com/docs/BUILD_APPS/431746e4c663458aa68d9754b237bfc6/daece9f87abf4f7187a14ae0b1f8b2ab.html</a:t>
            </a:r>
            <a:endParaRPr lang="en-US" sz="1866" dirty="0">
              <a:solidFill>
                <a:srgbClr val="1F1F1F"/>
              </a:solidFill>
              <a:latin typeface="72 Brand Variable"/>
            </a:endParaRPr>
          </a:p>
          <a:p>
            <a:pPr>
              <a:lnSpc>
                <a:spcPts val="2399"/>
              </a:lnSpc>
              <a:spcAft>
                <a:spcPts val="2000"/>
              </a:spcAft>
            </a:pPr>
            <a:endParaRPr lang="en-US" sz="1866" dirty="0">
              <a:solidFill>
                <a:srgbClr val="1F1F1F"/>
              </a:solidFill>
              <a:latin typeface="72 Brand Variable"/>
            </a:endParaRPr>
          </a:p>
        </p:txBody>
      </p:sp>
    </p:spTree>
    <p:extLst>
      <p:ext uri="{BB962C8B-B14F-4D97-AF65-F5344CB8AC3E}">
        <p14:creationId xmlns:p14="http://schemas.microsoft.com/office/powerpoint/2010/main" val="290461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D553-D8CF-ECBB-DA68-A1465C19366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DFB96D-EF9B-558C-1291-7057255406D9}"/>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66E5022-93F8-BC4A-3663-511C65A5F324}"/>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16</a:t>
            </a:fld>
            <a:endParaRPr lang="en-US" dirty="0"/>
          </a:p>
        </p:txBody>
      </p:sp>
      <p:sp>
        <p:nvSpPr>
          <p:cNvPr id="5" name="Title 4">
            <a:extLst>
              <a:ext uri="{FF2B5EF4-FFF2-40B4-BE49-F238E27FC236}">
                <a16:creationId xmlns:a16="http://schemas.microsoft.com/office/drawing/2014/main" id="{7453CEE7-F7FF-39EA-B173-1572EA0C1280}"/>
              </a:ext>
            </a:extLst>
          </p:cNvPr>
          <p:cNvSpPr>
            <a:spLocks noGrp="1"/>
          </p:cNvSpPr>
          <p:nvPr>
            <p:ph type="title"/>
          </p:nvPr>
        </p:nvSpPr>
        <p:spPr>
          <a:xfrm>
            <a:off x="101573" y="178647"/>
            <a:ext cx="10969943" cy="711016"/>
          </a:xfrm>
        </p:spPr>
        <p:txBody>
          <a:bodyPr/>
          <a:lstStyle/>
          <a:p>
            <a:r>
              <a:rPr lang="en-IN" sz="3333" dirty="0"/>
              <a:t>Logic Flows</a:t>
            </a:r>
          </a:p>
        </p:txBody>
      </p:sp>
      <p:sp>
        <p:nvSpPr>
          <p:cNvPr id="2" name="TextBox 1">
            <a:extLst>
              <a:ext uri="{FF2B5EF4-FFF2-40B4-BE49-F238E27FC236}">
                <a16:creationId xmlns:a16="http://schemas.microsoft.com/office/drawing/2014/main" id="{F719104D-CB5C-91F6-D8B4-CFDD58613DE6}"/>
              </a:ext>
            </a:extLst>
          </p:cNvPr>
          <p:cNvSpPr txBox="1"/>
          <p:nvPr/>
        </p:nvSpPr>
        <p:spPr>
          <a:xfrm>
            <a:off x="203147" y="1295955"/>
            <a:ext cx="11782531" cy="5424663"/>
          </a:xfrm>
          <a:prstGeom prst="rect">
            <a:avLst/>
          </a:prstGeom>
        </p:spPr>
        <p:txBody>
          <a:bodyPr vert="horz" lIns="121888" tIns="60944" rIns="121888" bIns="60944" rtlCol="0">
            <a:normAutofit/>
          </a:bodyPr>
          <a:lstStyle/>
          <a:p>
            <a:pPr>
              <a:lnSpc>
                <a:spcPts val="2399"/>
              </a:lnSpc>
              <a:spcAft>
                <a:spcPts val="2000"/>
              </a:spcAft>
            </a:pPr>
            <a:r>
              <a:rPr lang="en-US" sz="1866" dirty="0">
                <a:solidFill>
                  <a:srgbClr val="1F1F1F"/>
                </a:solidFill>
                <a:latin typeface="72 Brand Variable"/>
              </a:rPr>
              <a:t>Logic flows are used to capture events in an application, such as a page loading or a user tapping on a button, and to execute actions – for example, to change the value of data or to open the device’s camera.</a:t>
            </a:r>
          </a:p>
          <a:p>
            <a:pPr>
              <a:lnSpc>
                <a:spcPts val="2399"/>
              </a:lnSpc>
              <a:spcAft>
                <a:spcPts val="2000"/>
              </a:spcAft>
            </a:pPr>
            <a:r>
              <a:rPr lang="en-US" sz="1866" dirty="0">
                <a:solidFill>
                  <a:srgbClr val="1F1F1F"/>
                </a:solidFill>
                <a:latin typeface="72 Brand Variable"/>
              </a:rPr>
              <a:t>To create a barcode scanning app, you need to configure a logic flow that tells your application to open the camera device once the user taps the </a:t>
            </a:r>
            <a:r>
              <a:rPr lang="en-US" sz="1866" b="1" dirty="0">
                <a:solidFill>
                  <a:srgbClr val="1F1F1F"/>
                </a:solidFill>
                <a:latin typeface="72 Brand Variable"/>
              </a:rPr>
              <a:t>Scan</a:t>
            </a:r>
            <a:r>
              <a:rPr lang="en-US" sz="1866" dirty="0">
                <a:solidFill>
                  <a:srgbClr val="1F1F1F"/>
                </a:solidFill>
                <a:latin typeface="72 Brand Variable"/>
              </a:rPr>
              <a:t> button. To do this, we’ll show you how to add the logic to the button, then how to take advantage of SAP Build Apps’s QR and Barcode component.</a:t>
            </a:r>
          </a:p>
          <a:p>
            <a:pPr>
              <a:lnSpc>
                <a:spcPts val="2399"/>
              </a:lnSpc>
              <a:spcAft>
                <a:spcPts val="2000"/>
              </a:spcAft>
            </a:pPr>
            <a:r>
              <a:rPr lang="en-US" sz="1866" dirty="0">
                <a:solidFill>
                  <a:srgbClr val="1F1F1F"/>
                </a:solidFill>
                <a:latin typeface="72 Brand Variable"/>
              </a:rPr>
              <a:t>In the logic panel, you can see the </a:t>
            </a:r>
            <a:r>
              <a:rPr lang="en-US" sz="1866" b="1" dirty="0">
                <a:solidFill>
                  <a:srgbClr val="1F1F1F"/>
                </a:solidFill>
                <a:latin typeface="72 Brand Variable"/>
              </a:rPr>
              <a:t>Event - Component Tap</a:t>
            </a:r>
            <a:r>
              <a:rPr lang="en-US" sz="1866" dirty="0">
                <a:solidFill>
                  <a:srgbClr val="1F1F1F"/>
                </a:solidFill>
                <a:latin typeface="72 Brand Variable"/>
              </a:rPr>
              <a:t>, which is triggered when a user taps on the button. We now need to decide what this event will do.</a:t>
            </a:r>
          </a:p>
          <a:p>
            <a:pPr>
              <a:lnSpc>
                <a:spcPts val="2399"/>
              </a:lnSpc>
              <a:spcAft>
                <a:spcPts val="2000"/>
              </a:spcAft>
            </a:pPr>
            <a:endParaRPr lang="en-US" sz="1866" dirty="0">
              <a:solidFill>
                <a:srgbClr val="1F1F1F"/>
              </a:solidFill>
              <a:latin typeface="72 Brand Variable"/>
            </a:endParaRPr>
          </a:p>
        </p:txBody>
      </p:sp>
      <p:pic>
        <p:nvPicPr>
          <p:cNvPr id="1026" name="Picture 2" descr="Diagram of scanning a food item from a mobile app">
            <a:extLst>
              <a:ext uri="{FF2B5EF4-FFF2-40B4-BE49-F238E27FC236}">
                <a16:creationId xmlns:a16="http://schemas.microsoft.com/office/drawing/2014/main" id="{1C825E6F-F1D5-F7E0-6C08-5E0870C26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312" y="3776791"/>
            <a:ext cx="6942790" cy="264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06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D7723-F0DE-140F-85E5-0EA20C1A9B6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4CA04C-0AAB-AC47-88FE-6025A12DBA18}"/>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1213EC65-21A6-D448-3735-D45B4C4D6923}"/>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17</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24A74E68-9534-F04E-06EA-D6883DCC56AB}"/>
              </a:ext>
            </a:extLst>
          </p:cNvPr>
          <p:cNvSpPr>
            <a:spLocks noGrp="1"/>
          </p:cNvSpPr>
          <p:nvPr>
            <p:ph type="title"/>
          </p:nvPr>
        </p:nvSpPr>
        <p:spPr>
          <a:xfrm>
            <a:off x="304720" y="2108544"/>
            <a:ext cx="6703854" cy="3047206"/>
          </a:xfrm>
        </p:spPr>
        <p:txBody>
          <a:bodyPr/>
          <a:lstStyle/>
          <a:p>
            <a:r>
              <a:rPr lang="en-IN" sz="5332" dirty="0"/>
              <a:t>Create your first hello world application</a:t>
            </a:r>
          </a:p>
        </p:txBody>
      </p:sp>
      <p:pic>
        <p:nvPicPr>
          <p:cNvPr id="2050" name="Picture 2" descr="xcode - How to remove hello world thing on iOS simulator - Stack Overflow">
            <a:extLst>
              <a:ext uri="{FF2B5EF4-FFF2-40B4-BE49-F238E27FC236}">
                <a16:creationId xmlns:a16="http://schemas.microsoft.com/office/drawing/2014/main" id="{217877DB-6128-17F0-72C6-93E1F3EFA1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399" y="1457958"/>
            <a:ext cx="2825837" cy="495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86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37DD6-6765-71C1-1CA5-77BA20D1846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91EE42-A046-D498-BAA0-F78B6B5736C2}"/>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21CB542F-756F-52CE-CA8D-D910039997D7}"/>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18</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DACD7FB0-5DE5-A53F-4B47-93EF54D3C81C}"/>
              </a:ext>
            </a:extLst>
          </p:cNvPr>
          <p:cNvSpPr>
            <a:spLocks noGrp="1"/>
          </p:cNvSpPr>
          <p:nvPr>
            <p:ph type="title"/>
          </p:nvPr>
        </p:nvSpPr>
        <p:spPr>
          <a:xfrm>
            <a:off x="101573" y="178647"/>
            <a:ext cx="10969943" cy="711016"/>
          </a:xfrm>
        </p:spPr>
        <p:txBody>
          <a:bodyPr/>
          <a:lstStyle/>
          <a:p>
            <a:r>
              <a:rPr lang="en-IN" sz="3333" dirty="0"/>
              <a:t>Test your app</a:t>
            </a:r>
          </a:p>
        </p:txBody>
      </p:sp>
      <p:pic>
        <p:nvPicPr>
          <p:cNvPr id="4098" name="Picture 2" descr="How to Install and Use Vysor on Windows 10 | Mirror Android Device in  Windows 10">
            <a:extLst>
              <a:ext uri="{FF2B5EF4-FFF2-40B4-BE49-F238E27FC236}">
                <a16:creationId xmlns:a16="http://schemas.microsoft.com/office/drawing/2014/main" id="{744FB1D4-BD84-6AFF-7EA2-CEDBCC6FC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044" y="1499103"/>
            <a:ext cx="8227457" cy="462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7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65A3-C357-4A80-2D1A-09853BEE0D4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C9492C-C155-0792-79C7-D7886E2B2BA1}"/>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F05F2444-26DA-27B0-48AB-C7686D7B7704}"/>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19</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12ADB8D-FF22-C5FE-FDAC-76400708C097}"/>
              </a:ext>
            </a:extLst>
          </p:cNvPr>
          <p:cNvSpPr>
            <a:spLocks noGrp="1"/>
          </p:cNvSpPr>
          <p:nvPr>
            <p:ph type="title"/>
          </p:nvPr>
        </p:nvSpPr>
        <p:spPr>
          <a:xfrm>
            <a:off x="101573" y="178647"/>
            <a:ext cx="10969943" cy="711016"/>
          </a:xfrm>
        </p:spPr>
        <p:txBody>
          <a:bodyPr/>
          <a:lstStyle/>
          <a:p>
            <a:r>
              <a:rPr lang="en-IN" sz="3333" dirty="0"/>
              <a:t>Android Developer mode</a:t>
            </a:r>
          </a:p>
        </p:txBody>
      </p:sp>
      <p:sp>
        <p:nvSpPr>
          <p:cNvPr id="2" name="TextBox 1">
            <a:extLst>
              <a:ext uri="{FF2B5EF4-FFF2-40B4-BE49-F238E27FC236}">
                <a16:creationId xmlns:a16="http://schemas.microsoft.com/office/drawing/2014/main" id="{56055B96-1F59-55E5-B1D1-1DEA4EF1F603}"/>
              </a:ext>
            </a:extLst>
          </p:cNvPr>
          <p:cNvSpPr txBox="1"/>
          <p:nvPr/>
        </p:nvSpPr>
        <p:spPr>
          <a:xfrm>
            <a:off x="203147" y="1295955"/>
            <a:ext cx="11782531" cy="5424663"/>
          </a:xfrm>
          <a:prstGeom prst="rect">
            <a:avLst/>
          </a:prstGeom>
        </p:spPr>
        <p:txBody>
          <a:bodyPr vert="horz" lIns="121888" tIns="60944" rIns="121888" bIns="60944" rtlCol="0">
            <a:normAutofit/>
          </a:bodyPr>
          <a:lstStyle/>
          <a:p>
            <a:pPr defTabSz="1218895" fontAlgn="ctr">
              <a:lnSpc>
                <a:spcPts val="2199"/>
              </a:lnSpc>
              <a:spcBef>
                <a:spcPts val="1000"/>
              </a:spcBef>
              <a:spcAft>
                <a:spcPts val="800"/>
              </a:spcAft>
              <a:buFont typeface="+mj-lt"/>
              <a:buAutoNum type="arabicPeriod"/>
            </a:pPr>
            <a:r>
              <a:rPr lang="en-US" sz="1866" b="1" dirty="0">
                <a:solidFill>
                  <a:prstClr val="black"/>
                </a:solidFill>
                <a:latin typeface="Google Sans"/>
              </a:rPr>
              <a:t>Open Settings:</a:t>
            </a:r>
            <a:r>
              <a:rPr lang="en-US" sz="1866" dirty="0">
                <a:solidFill>
                  <a:prstClr val="black"/>
                </a:solidFill>
                <a:latin typeface="Google Sans"/>
              </a:rPr>
              <a:t> Access the Settings app on your Android device. </a:t>
            </a:r>
          </a:p>
          <a:p>
            <a:pPr defTabSz="1218895" fontAlgn="ctr">
              <a:lnSpc>
                <a:spcPts val="2199"/>
              </a:lnSpc>
              <a:spcBef>
                <a:spcPts val="1000"/>
              </a:spcBef>
              <a:spcAft>
                <a:spcPts val="800"/>
              </a:spcAft>
              <a:buFont typeface="+mj-lt"/>
              <a:buAutoNum type="arabicPeriod" startAt="2"/>
            </a:pPr>
            <a:r>
              <a:rPr lang="en-US" sz="1866" b="1" dirty="0">
                <a:solidFill>
                  <a:prstClr val="black"/>
                </a:solidFill>
                <a:latin typeface="Google Sans"/>
              </a:rPr>
              <a:t>Navigate to About phone:</a:t>
            </a:r>
            <a:r>
              <a:rPr lang="en-US" sz="1866" dirty="0">
                <a:solidFill>
                  <a:prstClr val="black"/>
                </a:solidFill>
                <a:latin typeface="Google Sans"/>
              </a:rPr>
              <a:t> Go to About phone (or About device) within the Settings menu. </a:t>
            </a:r>
          </a:p>
          <a:p>
            <a:pPr defTabSz="1218895" fontAlgn="ctr">
              <a:lnSpc>
                <a:spcPts val="2199"/>
              </a:lnSpc>
              <a:spcBef>
                <a:spcPts val="1000"/>
              </a:spcBef>
              <a:spcAft>
                <a:spcPts val="800"/>
              </a:spcAft>
              <a:buFont typeface="+mj-lt"/>
              <a:buAutoNum type="arabicPeriod" startAt="3"/>
            </a:pPr>
            <a:r>
              <a:rPr lang="en-US" sz="1866" b="1" dirty="0">
                <a:solidFill>
                  <a:prstClr val="black"/>
                </a:solidFill>
                <a:latin typeface="Google Sans"/>
              </a:rPr>
              <a:t>Tap Build number:</a:t>
            </a:r>
            <a:r>
              <a:rPr lang="en-US" sz="1866" dirty="0">
                <a:solidFill>
                  <a:prstClr val="black"/>
                </a:solidFill>
                <a:latin typeface="Google Sans"/>
              </a:rPr>
              <a:t> Locate the Build number and rapidly tap it seven times. </a:t>
            </a:r>
          </a:p>
          <a:p>
            <a:pPr defTabSz="1218895" fontAlgn="ctr">
              <a:lnSpc>
                <a:spcPts val="2199"/>
              </a:lnSpc>
              <a:spcBef>
                <a:spcPts val="1000"/>
              </a:spcBef>
              <a:spcAft>
                <a:spcPts val="800"/>
              </a:spcAft>
              <a:buFont typeface="+mj-lt"/>
              <a:buAutoNum type="arabicPeriod" startAt="4"/>
            </a:pPr>
            <a:r>
              <a:rPr lang="en-US" sz="1866" b="1" dirty="0">
                <a:solidFill>
                  <a:prstClr val="black"/>
                </a:solidFill>
                <a:latin typeface="Google Sans"/>
              </a:rPr>
              <a:t>Confirm Developer Options:</a:t>
            </a:r>
            <a:r>
              <a:rPr lang="en-US" sz="1866" dirty="0">
                <a:solidFill>
                  <a:prstClr val="black"/>
                </a:solidFill>
                <a:latin typeface="Google Sans"/>
              </a:rPr>
              <a:t> You'll see a message indicating you've enabled Developer Options. </a:t>
            </a:r>
          </a:p>
          <a:p>
            <a:pPr defTabSz="1218895">
              <a:lnSpc>
                <a:spcPts val="2199"/>
              </a:lnSpc>
              <a:spcBef>
                <a:spcPts val="1000"/>
              </a:spcBef>
              <a:spcAft>
                <a:spcPts val="2000"/>
              </a:spcAft>
              <a:buFont typeface="+mj-lt"/>
              <a:buAutoNum type="arabicPeriod" startAt="5"/>
            </a:pPr>
            <a:r>
              <a:rPr lang="en-US" sz="1866" b="1" dirty="0">
                <a:solidFill>
                  <a:prstClr val="black"/>
                </a:solidFill>
                <a:latin typeface="Google Sans"/>
              </a:rPr>
              <a:t>Access Developer Options:</a:t>
            </a:r>
            <a:r>
              <a:rPr lang="en-US" sz="1866" dirty="0">
                <a:solidFill>
                  <a:prstClr val="black"/>
                </a:solidFill>
                <a:latin typeface="Google Sans"/>
              </a:rPr>
              <a:t> The Developer Options menu will now appear in your main Settings menu. </a:t>
            </a:r>
          </a:p>
        </p:txBody>
      </p:sp>
    </p:spTree>
    <p:extLst>
      <p:ext uri="{BB962C8B-B14F-4D97-AF65-F5344CB8AC3E}">
        <p14:creationId xmlns:p14="http://schemas.microsoft.com/office/powerpoint/2010/main" val="405683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2AFA-C446-5BE7-B83D-63482A5E941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A43DAE-E2E0-F6CD-71C7-BA610274A331}"/>
              </a:ext>
            </a:extLst>
          </p:cNvPr>
          <p:cNvSpPr>
            <a:spLocks noGrp="1"/>
          </p:cNvSpPr>
          <p:nvPr>
            <p:ph type="ftr" sz="quarter" idx="11"/>
          </p:nvPr>
        </p:nvSpPr>
        <p:spPr/>
        <p:txBody>
          <a:bodyPr/>
          <a:lstStyle/>
          <a:p>
            <a:r>
              <a:rPr lang="en-US"/>
              <a:t>www.anubhavtrainings.com</a:t>
            </a:r>
            <a:endParaRPr lang="en-US" dirty="0"/>
          </a:p>
        </p:txBody>
      </p:sp>
      <p:sp>
        <p:nvSpPr>
          <p:cNvPr id="4" name="Slide Number Placeholder 3">
            <a:extLst>
              <a:ext uri="{FF2B5EF4-FFF2-40B4-BE49-F238E27FC236}">
                <a16:creationId xmlns:a16="http://schemas.microsoft.com/office/drawing/2014/main" id="{9CDEEF8E-8674-9FBE-8BF0-31B85F285D21}"/>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20</a:t>
            </a:fld>
            <a:endParaRPr lang="en-US" dirty="0"/>
          </a:p>
        </p:txBody>
      </p:sp>
      <p:sp>
        <p:nvSpPr>
          <p:cNvPr id="5" name="Title 4">
            <a:extLst>
              <a:ext uri="{FF2B5EF4-FFF2-40B4-BE49-F238E27FC236}">
                <a16:creationId xmlns:a16="http://schemas.microsoft.com/office/drawing/2014/main" id="{113EC6B7-FB16-FBE4-53BD-3AB03F949086}"/>
              </a:ext>
            </a:extLst>
          </p:cNvPr>
          <p:cNvSpPr>
            <a:spLocks noGrp="1"/>
          </p:cNvSpPr>
          <p:nvPr>
            <p:ph type="title"/>
          </p:nvPr>
        </p:nvSpPr>
        <p:spPr>
          <a:xfrm>
            <a:off x="101573" y="178647"/>
            <a:ext cx="10969943" cy="711016"/>
          </a:xfrm>
        </p:spPr>
        <p:txBody>
          <a:bodyPr/>
          <a:lstStyle/>
          <a:p>
            <a:r>
              <a:rPr lang="en-IN" sz="3333" dirty="0"/>
              <a:t>Use case 2</a:t>
            </a:r>
          </a:p>
        </p:txBody>
      </p:sp>
      <p:sp>
        <p:nvSpPr>
          <p:cNvPr id="2" name="TextBox 1">
            <a:extLst>
              <a:ext uri="{FF2B5EF4-FFF2-40B4-BE49-F238E27FC236}">
                <a16:creationId xmlns:a16="http://schemas.microsoft.com/office/drawing/2014/main" id="{BB01AD9F-6B2B-4DC0-66B7-5603F71A2C94}"/>
              </a:ext>
            </a:extLst>
          </p:cNvPr>
          <p:cNvSpPr txBox="1"/>
          <p:nvPr/>
        </p:nvSpPr>
        <p:spPr>
          <a:xfrm>
            <a:off x="101573" y="991236"/>
            <a:ext cx="7618016" cy="5424663"/>
          </a:xfrm>
          <a:prstGeom prst="rect">
            <a:avLst/>
          </a:prstGeom>
        </p:spPr>
        <p:txBody>
          <a:bodyPr vert="horz" lIns="121888" tIns="60944" rIns="121888" bIns="60944" rtlCol="0">
            <a:normAutofit fontScale="85000" lnSpcReduction="20000"/>
          </a:bodyPr>
          <a:lstStyle/>
          <a:p>
            <a:pPr>
              <a:spcBef>
                <a:spcPct val="20000"/>
              </a:spcBef>
              <a:buFont typeface="Arial" pitchFamily="34" charset="0"/>
            </a:pPr>
            <a:r>
              <a:rPr lang="en-US" sz="1866" b="1"/>
              <a:t>Persona:  </a:t>
            </a:r>
          </a:p>
          <a:p>
            <a:pPr>
              <a:spcBef>
                <a:spcPct val="20000"/>
              </a:spcBef>
              <a:buFont typeface="Arial" pitchFamily="34" charset="0"/>
            </a:pPr>
            <a:r>
              <a:rPr lang="en-US" sz="1866"/>
              <a:t>Name: Priya  </a:t>
            </a:r>
          </a:p>
          <a:p>
            <a:pPr>
              <a:spcBef>
                <a:spcPct val="20000"/>
              </a:spcBef>
              <a:buFont typeface="Arial" pitchFamily="34" charset="0"/>
            </a:pPr>
            <a:r>
              <a:rPr lang="en-US" sz="1866"/>
              <a:t>Age: 32  </a:t>
            </a:r>
          </a:p>
          <a:p>
            <a:pPr>
              <a:spcBef>
                <a:spcPct val="20000"/>
              </a:spcBef>
              <a:buFont typeface="Arial" pitchFamily="34" charset="0"/>
            </a:pPr>
            <a:r>
              <a:rPr lang="en-US" sz="1866"/>
              <a:t>Role: A health-conscious mother of a 6-year-old boy  </a:t>
            </a:r>
          </a:p>
          <a:p>
            <a:pPr>
              <a:spcBef>
                <a:spcPct val="20000"/>
              </a:spcBef>
              <a:buFont typeface="Arial" pitchFamily="34" charset="0"/>
            </a:pPr>
            <a:r>
              <a:rPr lang="en-US" sz="1866"/>
              <a:t>Goal: To ensure her son eats healthy snacks, avoiding high sugar, additives, or allergens</a:t>
            </a:r>
          </a:p>
          <a:p>
            <a:pPr>
              <a:spcBef>
                <a:spcPct val="20000"/>
              </a:spcBef>
              <a:buFont typeface="Arial" pitchFamily="34" charset="0"/>
            </a:pPr>
            <a:endParaRPr lang="en-US" sz="1866"/>
          </a:p>
          <a:p>
            <a:pPr>
              <a:spcBef>
                <a:spcPct val="20000"/>
              </a:spcBef>
              <a:buFont typeface="Arial" pitchFamily="34" charset="0"/>
            </a:pPr>
            <a:r>
              <a:rPr lang="en-US" sz="1866" b="1"/>
              <a:t>Scenario:  </a:t>
            </a:r>
          </a:p>
          <a:p>
            <a:pPr>
              <a:spcBef>
                <a:spcPct val="20000"/>
              </a:spcBef>
              <a:buFont typeface="Arial" pitchFamily="34" charset="0"/>
            </a:pPr>
            <a:r>
              <a:rPr lang="en-US" sz="1866"/>
              <a:t>Priya is grocery shopping on a busy weekday afternoon. Her son loves trying new snacks, but Priya is always worried about hidden sugars, preservatives, and allergy-triggering ingredients. Reading tiny labels on packaging is time-consuming and frustrating.</a:t>
            </a:r>
          </a:p>
          <a:p>
            <a:pPr>
              <a:spcBef>
                <a:spcPct val="20000"/>
              </a:spcBef>
              <a:buFont typeface="Arial" pitchFamily="34" charset="0"/>
            </a:pPr>
            <a:endParaRPr lang="en-US" sz="1866"/>
          </a:p>
          <a:p>
            <a:pPr>
              <a:spcBef>
                <a:spcPct val="20000"/>
              </a:spcBef>
              <a:buFont typeface="Arial" pitchFamily="34" charset="0"/>
            </a:pPr>
            <a:endParaRPr lang="en-US" sz="1866"/>
          </a:p>
          <a:p>
            <a:pPr>
              <a:spcBef>
                <a:spcPct val="20000"/>
              </a:spcBef>
              <a:buFont typeface="Arial" pitchFamily="34" charset="0"/>
            </a:pPr>
            <a:r>
              <a:rPr lang="en-US" sz="1866" b="1"/>
              <a:t>Key Features of the App:</a:t>
            </a:r>
          </a:p>
          <a:p>
            <a:pPr>
              <a:spcBef>
                <a:spcPct val="20000"/>
              </a:spcBef>
              <a:buFont typeface="Arial" pitchFamily="34" charset="0"/>
            </a:pPr>
            <a:r>
              <a:rPr lang="en-US" sz="1866"/>
              <a:t>- Barcode scanning  </a:t>
            </a:r>
          </a:p>
          <a:p>
            <a:pPr>
              <a:spcBef>
                <a:spcPct val="20000"/>
              </a:spcBef>
              <a:buFont typeface="Arial" pitchFamily="34" charset="0"/>
            </a:pPr>
            <a:r>
              <a:rPr lang="en-US" sz="1866"/>
              <a:t>- Instant nutrition info from Open Food Facts  </a:t>
            </a:r>
          </a:p>
          <a:p>
            <a:pPr>
              <a:spcBef>
                <a:spcPct val="20000"/>
              </a:spcBef>
              <a:buFont typeface="Arial" pitchFamily="34" charset="0"/>
            </a:pPr>
            <a:r>
              <a:rPr lang="en-US" sz="1866"/>
              <a:t>- Allergen warnings  </a:t>
            </a:r>
          </a:p>
          <a:p>
            <a:pPr>
              <a:spcBef>
                <a:spcPct val="20000"/>
              </a:spcBef>
              <a:buFont typeface="Arial" pitchFamily="34" charset="0"/>
            </a:pPr>
            <a:r>
              <a:rPr lang="en-US" sz="1866"/>
              <a:t>- Healthy alternatives  </a:t>
            </a:r>
          </a:p>
          <a:p>
            <a:pPr>
              <a:spcBef>
                <a:spcPct val="20000"/>
              </a:spcBef>
              <a:buFont typeface="Arial" pitchFamily="34" charset="0"/>
            </a:pPr>
            <a:r>
              <a:rPr lang="en-US" sz="1866"/>
              <a:t>- Kid-focused nutritional grading</a:t>
            </a:r>
          </a:p>
          <a:p>
            <a:pPr>
              <a:spcBef>
                <a:spcPct val="20000"/>
              </a:spcBef>
              <a:buFont typeface="Arial" pitchFamily="34" charset="0"/>
            </a:pPr>
            <a:endParaRPr lang="en-US" sz="1866"/>
          </a:p>
          <a:p>
            <a:pPr>
              <a:spcBef>
                <a:spcPct val="20000"/>
              </a:spcBef>
              <a:buFont typeface="Arial" pitchFamily="34" charset="0"/>
            </a:pPr>
            <a:r>
              <a:rPr lang="en-US" sz="1866" b="1"/>
              <a:t>Benefit:</a:t>
            </a:r>
          </a:p>
          <a:p>
            <a:pPr>
              <a:spcBef>
                <a:spcPct val="20000"/>
              </a:spcBef>
              <a:buFont typeface="Arial" pitchFamily="34" charset="0"/>
            </a:pPr>
            <a:r>
              <a:rPr lang="en-US" sz="1866"/>
              <a:t>Priya saves time and makes informed decisions, ensuring her son enjoys tasty snacks without compromising health.</a:t>
            </a:r>
          </a:p>
          <a:p>
            <a:pPr>
              <a:spcBef>
                <a:spcPct val="20000"/>
              </a:spcBef>
              <a:buFont typeface="Arial" pitchFamily="34" charset="0"/>
            </a:pPr>
            <a:endParaRPr lang="en-US" sz="1866" dirty="0"/>
          </a:p>
        </p:txBody>
      </p:sp>
      <p:pic>
        <p:nvPicPr>
          <p:cNvPr id="2063" name="Picture 15" descr="Father Daughter Shopping: Over 3,796 Royalty-Free Licensable Stock  Illustrations &amp; Drawings | Shutterstock">
            <a:extLst>
              <a:ext uri="{FF2B5EF4-FFF2-40B4-BE49-F238E27FC236}">
                <a16:creationId xmlns:a16="http://schemas.microsoft.com/office/drawing/2014/main" id="{31DA6A43-EB06-3D18-0442-D8D629F8C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7719589" y="2052996"/>
            <a:ext cx="4354966" cy="330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00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073C7-A573-8D10-EE6B-98ADA6998A4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F07877-8E4A-FEBB-EB60-ED28BA66CDF1}"/>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30993EE6-DBFE-DD31-4388-A2CF11CE39EC}"/>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21</a:t>
            </a:fld>
            <a:endParaRPr lang="en-US" dirty="0"/>
          </a:p>
        </p:txBody>
      </p:sp>
      <p:sp>
        <p:nvSpPr>
          <p:cNvPr id="5" name="Title 4">
            <a:extLst>
              <a:ext uri="{FF2B5EF4-FFF2-40B4-BE49-F238E27FC236}">
                <a16:creationId xmlns:a16="http://schemas.microsoft.com/office/drawing/2014/main" id="{139016E8-3F3A-555F-6F42-8BB0377D4F8C}"/>
              </a:ext>
            </a:extLst>
          </p:cNvPr>
          <p:cNvSpPr>
            <a:spLocks noGrp="1"/>
          </p:cNvSpPr>
          <p:nvPr>
            <p:ph type="title"/>
          </p:nvPr>
        </p:nvSpPr>
        <p:spPr>
          <a:xfrm>
            <a:off x="101573" y="178647"/>
            <a:ext cx="10969943" cy="711016"/>
          </a:xfrm>
        </p:spPr>
        <p:txBody>
          <a:bodyPr/>
          <a:lstStyle/>
          <a:p>
            <a:r>
              <a:rPr lang="en-IN" sz="3333" dirty="0"/>
              <a:t>What is JSON – Java Script Object Notation</a:t>
            </a:r>
          </a:p>
        </p:txBody>
      </p:sp>
      <p:sp>
        <p:nvSpPr>
          <p:cNvPr id="2" name="TextBox 1">
            <a:extLst>
              <a:ext uri="{FF2B5EF4-FFF2-40B4-BE49-F238E27FC236}">
                <a16:creationId xmlns:a16="http://schemas.microsoft.com/office/drawing/2014/main" id="{5ACFC16C-C5A5-4074-4A90-1378D71E5FA9}"/>
              </a:ext>
            </a:extLst>
          </p:cNvPr>
          <p:cNvSpPr txBox="1"/>
          <p:nvPr/>
        </p:nvSpPr>
        <p:spPr>
          <a:xfrm>
            <a:off x="304720" y="1052736"/>
            <a:ext cx="6703854" cy="2553904"/>
          </a:xfrm>
          <a:prstGeom prst="rect">
            <a:avLst/>
          </a:prstGeom>
          <a:noFill/>
        </p:spPr>
        <p:txBody>
          <a:bodyPr wrap="square" rtlCol="0">
            <a:spAutoFit/>
          </a:bodyPr>
          <a:lstStyle/>
          <a:p>
            <a:r>
              <a:rPr lang="en-IN" sz="3199" b="1" dirty="0"/>
              <a:t>{</a:t>
            </a:r>
          </a:p>
          <a:p>
            <a:r>
              <a:rPr lang="en-IN" sz="3199" b="1" dirty="0"/>
              <a:t>    key: ‘value’,</a:t>
            </a:r>
          </a:p>
          <a:p>
            <a:r>
              <a:rPr lang="en-IN" sz="3199" b="1" dirty="0"/>
              <a:t>    key: ‘value’,</a:t>
            </a:r>
          </a:p>
          <a:p>
            <a:r>
              <a:rPr lang="en-IN" sz="3199" b="1" dirty="0"/>
              <a:t>    key: ‘value’</a:t>
            </a:r>
          </a:p>
          <a:p>
            <a:r>
              <a:rPr lang="en-IN" sz="3199" b="1" dirty="0"/>
              <a:t>}</a:t>
            </a:r>
          </a:p>
        </p:txBody>
      </p:sp>
      <p:graphicFrame>
        <p:nvGraphicFramePr>
          <p:cNvPr id="6" name="Table 5">
            <a:extLst>
              <a:ext uri="{FF2B5EF4-FFF2-40B4-BE49-F238E27FC236}">
                <a16:creationId xmlns:a16="http://schemas.microsoft.com/office/drawing/2014/main" id="{EA203EF2-5312-8232-B3E8-316965C6EDAC}"/>
              </a:ext>
            </a:extLst>
          </p:cNvPr>
          <p:cNvGraphicFramePr>
            <a:graphicFrameLocks noGrp="1"/>
          </p:cNvGraphicFramePr>
          <p:nvPr/>
        </p:nvGraphicFramePr>
        <p:xfrm>
          <a:off x="3656647" y="1911272"/>
          <a:ext cx="8125885" cy="1097248"/>
        </p:xfrm>
        <a:graphic>
          <a:graphicData uri="http://schemas.openxmlformats.org/drawingml/2006/table">
            <a:tbl>
              <a:tblPr firstRow="1" bandRow="1">
                <a:tableStyleId>{5C22544A-7EE6-4342-B048-85BDC9FD1C3A}</a:tableStyleId>
              </a:tblPr>
              <a:tblGrid>
                <a:gridCol w="1625177">
                  <a:extLst>
                    <a:ext uri="{9D8B030D-6E8A-4147-A177-3AD203B41FA5}">
                      <a16:colId xmlns:a16="http://schemas.microsoft.com/office/drawing/2014/main" val="4165643659"/>
                    </a:ext>
                  </a:extLst>
                </a:gridCol>
                <a:gridCol w="1625177">
                  <a:extLst>
                    <a:ext uri="{9D8B030D-6E8A-4147-A177-3AD203B41FA5}">
                      <a16:colId xmlns:a16="http://schemas.microsoft.com/office/drawing/2014/main" val="4136994743"/>
                    </a:ext>
                  </a:extLst>
                </a:gridCol>
                <a:gridCol w="1625177">
                  <a:extLst>
                    <a:ext uri="{9D8B030D-6E8A-4147-A177-3AD203B41FA5}">
                      <a16:colId xmlns:a16="http://schemas.microsoft.com/office/drawing/2014/main" val="3350471309"/>
                    </a:ext>
                  </a:extLst>
                </a:gridCol>
                <a:gridCol w="1625177">
                  <a:extLst>
                    <a:ext uri="{9D8B030D-6E8A-4147-A177-3AD203B41FA5}">
                      <a16:colId xmlns:a16="http://schemas.microsoft.com/office/drawing/2014/main" val="994915914"/>
                    </a:ext>
                  </a:extLst>
                </a:gridCol>
                <a:gridCol w="1625177">
                  <a:extLst>
                    <a:ext uri="{9D8B030D-6E8A-4147-A177-3AD203B41FA5}">
                      <a16:colId xmlns:a16="http://schemas.microsoft.com/office/drawing/2014/main" val="3972085618"/>
                    </a:ext>
                  </a:extLst>
                </a:gridCol>
              </a:tblGrid>
              <a:tr h="1096656">
                <a:tc>
                  <a:txBody>
                    <a:bodyPr/>
                    <a:lstStyle/>
                    <a:p>
                      <a:r>
                        <a:rPr lang="en-IN" sz="3200" dirty="0"/>
                        <a:t>101</a:t>
                      </a:r>
                    </a:p>
                  </a:txBody>
                  <a:tcPr marL="121888" marR="121888" marT="60944" marB="60944"/>
                </a:tc>
                <a:tc>
                  <a:txBody>
                    <a:bodyPr/>
                    <a:lstStyle/>
                    <a:p>
                      <a:r>
                        <a:rPr lang="en-IN" sz="3200" dirty="0"/>
                        <a:t>SHIP1</a:t>
                      </a:r>
                    </a:p>
                  </a:txBody>
                  <a:tcPr marL="121888" marR="121888" marT="60944" marB="60944"/>
                </a:tc>
                <a:tc>
                  <a:txBody>
                    <a:bodyPr/>
                    <a:lstStyle/>
                    <a:p>
                      <a:r>
                        <a:rPr lang="en-IN" sz="3200" dirty="0"/>
                        <a:t>20251212</a:t>
                      </a:r>
                    </a:p>
                  </a:txBody>
                  <a:tcPr marL="121888" marR="121888" marT="60944" marB="60944"/>
                </a:tc>
                <a:tc>
                  <a:txBody>
                    <a:bodyPr/>
                    <a:lstStyle/>
                    <a:p>
                      <a:endParaRPr lang="en-IN" sz="3200"/>
                    </a:p>
                  </a:txBody>
                  <a:tcPr marL="121888" marR="121888" marT="60944" marB="60944"/>
                </a:tc>
                <a:tc>
                  <a:txBody>
                    <a:bodyPr/>
                    <a:lstStyle/>
                    <a:p>
                      <a:endParaRPr lang="en-IN" sz="3200" dirty="0"/>
                    </a:p>
                  </a:txBody>
                  <a:tcPr marL="121888" marR="121888" marT="60944" marB="60944"/>
                </a:tc>
                <a:extLst>
                  <a:ext uri="{0D108BD9-81ED-4DB2-BD59-A6C34878D82A}">
                    <a16:rowId xmlns:a16="http://schemas.microsoft.com/office/drawing/2014/main" val="652445291"/>
                  </a:ext>
                </a:extLst>
              </a:tr>
            </a:tbl>
          </a:graphicData>
        </a:graphic>
      </p:graphicFrame>
      <p:sp>
        <p:nvSpPr>
          <p:cNvPr id="7" name="TextBox 6">
            <a:extLst>
              <a:ext uri="{FF2B5EF4-FFF2-40B4-BE49-F238E27FC236}">
                <a16:creationId xmlns:a16="http://schemas.microsoft.com/office/drawing/2014/main" id="{9A76F90A-2C3E-B771-3C93-C94451E49989}"/>
              </a:ext>
            </a:extLst>
          </p:cNvPr>
          <p:cNvSpPr txBox="1"/>
          <p:nvPr/>
        </p:nvSpPr>
        <p:spPr>
          <a:xfrm>
            <a:off x="3758220" y="1499104"/>
            <a:ext cx="8024310" cy="584647"/>
          </a:xfrm>
          <a:prstGeom prst="rect">
            <a:avLst/>
          </a:prstGeom>
          <a:noFill/>
        </p:spPr>
        <p:txBody>
          <a:bodyPr wrap="square" rtlCol="0">
            <a:spAutoFit/>
          </a:bodyPr>
          <a:lstStyle/>
          <a:p>
            <a:r>
              <a:rPr lang="en-IN" sz="3199" dirty="0" err="1"/>
              <a:t>orderNo</a:t>
            </a:r>
            <a:r>
              <a:rPr lang="en-IN" sz="3199" dirty="0"/>
              <a:t>       </a:t>
            </a:r>
            <a:r>
              <a:rPr lang="en-IN" sz="3199" dirty="0" err="1"/>
              <a:t>shipTo</a:t>
            </a:r>
            <a:r>
              <a:rPr lang="en-IN" sz="3199" dirty="0"/>
              <a:t>             date</a:t>
            </a:r>
          </a:p>
        </p:txBody>
      </p:sp>
    </p:spTree>
    <p:extLst>
      <p:ext uri="{BB962C8B-B14F-4D97-AF65-F5344CB8AC3E}">
        <p14:creationId xmlns:p14="http://schemas.microsoft.com/office/powerpoint/2010/main" val="54256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74D4-0C5E-2AF6-9B47-A0506958AAA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ABD81D-2A1A-B36C-45DB-9C7102EC7C4D}"/>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EF28E9CA-016B-704A-E18B-F9871644A8F1}"/>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22</a:t>
            </a:fld>
            <a:endParaRPr lang="en-US" dirty="0"/>
          </a:p>
        </p:txBody>
      </p:sp>
      <p:sp>
        <p:nvSpPr>
          <p:cNvPr id="5" name="Title 4">
            <a:extLst>
              <a:ext uri="{FF2B5EF4-FFF2-40B4-BE49-F238E27FC236}">
                <a16:creationId xmlns:a16="http://schemas.microsoft.com/office/drawing/2014/main" id="{7BC9EBA1-EE78-4CC2-59DC-111940676180}"/>
              </a:ext>
            </a:extLst>
          </p:cNvPr>
          <p:cNvSpPr>
            <a:spLocks noGrp="1"/>
          </p:cNvSpPr>
          <p:nvPr>
            <p:ph type="title"/>
          </p:nvPr>
        </p:nvSpPr>
        <p:spPr>
          <a:xfrm>
            <a:off x="101573" y="178647"/>
            <a:ext cx="10969943" cy="711016"/>
          </a:xfrm>
        </p:spPr>
        <p:txBody>
          <a:bodyPr/>
          <a:lstStyle/>
          <a:p>
            <a:r>
              <a:rPr lang="en-IN" sz="3333" dirty="0"/>
              <a:t>What is API?</a:t>
            </a:r>
          </a:p>
        </p:txBody>
      </p:sp>
      <p:sp>
        <p:nvSpPr>
          <p:cNvPr id="2" name="TextBox 1">
            <a:extLst>
              <a:ext uri="{FF2B5EF4-FFF2-40B4-BE49-F238E27FC236}">
                <a16:creationId xmlns:a16="http://schemas.microsoft.com/office/drawing/2014/main" id="{EA33CFD6-0483-9FAA-7E99-65E92BAAF2EF}"/>
              </a:ext>
            </a:extLst>
          </p:cNvPr>
          <p:cNvSpPr txBox="1"/>
          <p:nvPr/>
        </p:nvSpPr>
        <p:spPr>
          <a:xfrm>
            <a:off x="304720" y="991235"/>
            <a:ext cx="11579384" cy="1815112"/>
          </a:xfrm>
          <a:prstGeom prst="rect">
            <a:avLst/>
          </a:prstGeom>
          <a:noFill/>
        </p:spPr>
        <p:txBody>
          <a:bodyPr wrap="square" rtlCol="0">
            <a:spAutoFit/>
          </a:bodyPr>
          <a:lstStyle/>
          <a:p>
            <a:r>
              <a:rPr lang="en-IN" sz="1866" dirty="0"/>
              <a:t>API stands for application programming interface, it is a contract between our system and a system which is trying to connect with us.</a:t>
            </a:r>
          </a:p>
          <a:p>
            <a:pPr marL="380905" indent="-380905">
              <a:buFont typeface="Arial" panose="020B0604020202020204" pitchFamily="34" charset="0"/>
              <a:buChar char="•"/>
            </a:pPr>
            <a:r>
              <a:rPr lang="en-IN" sz="1866" dirty="0"/>
              <a:t>API gives a contract between caller and called party</a:t>
            </a:r>
          </a:p>
          <a:p>
            <a:pPr marL="380905" indent="-380905">
              <a:buFont typeface="Arial" panose="020B0604020202020204" pitchFamily="34" charset="0"/>
              <a:buChar char="•"/>
            </a:pPr>
            <a:r>
              <a:rPr lang="en-IN" sz="1866" dirty="0"/>
              <a:t>That makes integration possible w/o knowing internal functionality of system</a:t>
            </a:r>
          </a:p>
          <a:p>
            <a:pPr marL="380905" indent="-380905">
              <a:buFont typeface="Arial" panose="020B0604020202020204" pitchFamily="34" charset="0"/>
              <a:buChar char="•"/>
            </a:pPr>
            <a:r>
              <a:rPr lang="en-IN" sz="1866" dirty="0"/>
              <a:t>Critical role in integration and exchange of data between systems</a:t>
            </a:r>
          </a:p>
          <a:p>
            <a:pPr marL="380905" indent="-380905">
              <a:buFont typeface="Arial" panose="020B0604020202020204" pitchFamily="34" charset="0"/>
              <a:buChar char="•"/>
            </a:pPr>
            <a:r>
              <a:rPr lang="en-IN" sz="1866" dirty="0"/>
              <a:t>Servers as single entry point for different business objects (</a:t>
            </a:r>
            <a:r>
              <a:rPr lang="en-IN" sz="1866" dirty="0" err="1"/>
              <a:t>so,po,material</a:t>
            </a:r>
            <a:r>
              <a:rPr lang="en-IN" sz="1866" dirty="0"/>
              <a:t>)</a:t>
            </a:r>
          </a:p>
        </p:txBody>
      </p:sp>
    </p:spTree>
    <p:extLst>
      <p:ext uri="{BB962C8B-B14F-4D97-AF65-F5344CB8AC3E}">
        <p14:creationId xmlns:p14="http://schemas.microsoft.com/office/powerpoint/2010/main" val="349525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7BF4E-8B28-D674-57FE-3E79300454D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4978BB3-577C-01FE-FA48-87C76FF0011B}"/>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25AD9A86-FB8B-D00B-7281-30D3934C19B5}"/>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23</a:t>
            </a:fld>
            <a:endParaRPr lang="en-US" dirty="0"/>
          </a:p>
        </p:txBody>
      </p:sp>
      <p:sp>
        <p:nvSpPr>
          <p:cNvPr id="5" name="Title 4">
            <a:extLst>
              <a:ext uri="{FF2B5EF4-FFF2-40B4-BE49-F238E27FC236}">
                <a16:creationId xmlns:a16="http://schemas.microsoft.com/office/drawing/2014/main" id="{D5EE818E-9DAE-9523-E7EE-A41059E99647}"/>
              </a:ext>
            </a:extLst>
          </p:cNvPr>
          <p:cNvSpPr>
            <a:spLocks noGrp="1"/>
          </p:cNvSpPr>
          <p:nvPr>
            <p:ph type="title"/>
          </p:nvPr>
        </p:nvSpPr>
        <p:spPr>
          <a:xfrm>
            <a:off x="101573" y="178647"/>
            <a:ext cx="10969943" cy="711016"/>
          </a:xfrm>
        </p:spPr>
        <p:txBody>
          <a:bodyPr/>
          <a:lstStyle/>
          <a:p>
            <a:r>
              <a:rPr lang="en-IN" sz="3333" dirty="0"/>
              <a:t>API HUB</a:t>
            </a:r>
          </a:p>
        </p:txBody>
      </p:sp>
      <p:sp>
        <p:nvSpPr>
          <p:cNvPr id="2" name="TextBox 1">
            <a:extLst>
              <a:ext uri="{FF2B5EF4-FFF2-40B4-BE49-F238E27FC236}">
                <a16:creationId xmlns:a16="http://schemas.microsoft.com/office/drawing/2014/main" id="{10D76612-AFCC-576B-3D64-1F13DE1844B5}"/>
              </a:ext>
            </a:extLst>
          </p:cNvPr>
          <p:cNvSpPr txBox="1"/>
          <p:nvPr/>
        </p:nvSpPr>
        <p:spPr>
          <a:xfrm>
            <a:off x="203147" y="889663"/>
            <a:ext cx="11782531" cy="2389950"/>
          </a:xfrm>
          <a:prstGeom prst="rect">
            <a:avLst/>
          </a:prstGeom>
          <a:noFill/>
        </p:spPr>
        <p:txBody>
          <a:bodyPr wrap="square" rtlCol="0">
            <a:spAutoFit/>
          </a:bodyPr>
          <a:lstStyle/>
          <a:p>
            <a:r>
              <a:rPr lang="en-IN" sz="2133" dirty="0"/>
              <a:t>SAP provides a publicly available website. Any developer can go and explore the APIs offered by SAP Solutions e.g. S/4HANA, BTP, Success Factors, Field Glass, Concur etc.</a:t>
            </a:r>
          </a:p>
          <a:p>
            <a:endParaRPr lang="en-IN" sz="2133" dirty="0"/>
          </a:p>
          <a:p>
            <a:r>
              <a:rPr lang="en-IN" sz="2133" dirty="0">
                <a:hlinkClick r:id="rId2"/>
              </a:rPr>
              <a:t>https://api.sap.com</a:t>
            </a:r>
            <a:endParaRPr lang="en-IN" sz="2133" dirty="0"/>
          </a:p>
          <a:p>
            <a:endParaRPr lang="en-IN" sz="2133" dirty="0"/>
          </a:p>
          <a:p>
            <a:r>
              <a:rPr lang="en-IN" sz="2133" dirty="0"/>
              <a:t>You can request S/4HANA server access – </a:t>
            </a:r>
            <a:r>
              <a:rPr lang="en-IN" sz="2133" dirty="0">
                <a:hlinkClick r:id="rId3"/>
              </a:rPr>
              <a:t>server@anubhavtrainings.com</a:t>
            </a:r>
            <a:endParaRPr lang="en-IN" sz="2133" dirty="0"/>
          </a:p>
          <a:p>
            <a:endParaRPr lang="en-IN" sz="2133" dirty="0"/>
          </a:p>
        </p:txBody>
      </p:sp>
    </p:spTree>
    <p:extLst>
      <p:ext uri="{BB962C8B-B14F-4D97-AF65-F5344CB8AC3E}">
        <p14:creationId xmlns:p14="http://schemas.microsoft.com/office/powerpoint/2010/main" val="14985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8CC4-9692-1294-C1A1-6A75635E882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2A108D-E504-1630-4E3F-CD877CA5BFD4}"/>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B180D053-857E-A921-C3BC-4313323F980C}"/>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24</a:t>
            </a:fld>
            <a:endParaRPr lang="en-US" dirty="0"/>
          </a:p>
        </p:txBody>
      </p:sp>
      <p:sp>
        <p:nvSpPr>
          <p:cNvPr id="5" name="Title 4">
            <a:extLst>
              <a:ext uri="{FF2B5EF4-FFF2-40B4-BE49-F238E27FC236}">
                <a16:creationId xmlns:a16="http://schemas.microsoft.com/office/drawing/2014/main" id="{A2BBE0C0-3517-1663-B2E4-10AA9E863417}"/>
              </a:ext>
            </a:extLst>
          </p:cNvPr>
          <p:cNvSpPr>
            <a:spLocks noGrp="1"/>
          </p:cNvSpPr>
          <p:nvPr>
            <p:ph type="title"/>
          </p:nvPr>
        </p:nvSpPr>
        <p:spPr>
          <a:xfrm>
            <a:off x="101573" y="178647"/>
            <a:ext cx="10969943" cy="711016"/>
          </a:xfrm>
        </p:spPr>
        <p:txBody>
          <a:bodyPr/>
          <a:lstStyle/>
          <a:p>
            <a:r>
              <a:rPr lang="en-IN" sz="3333" dirty="0"/>
              <a:t>Open APIs</a:t>
            </a:r>
          </a:p>
        </p:txBody>
      </p:sp>
      <p:sp>
        <p:nvSpPr>
          <p:cNvPr id="2" name="TextBox 1">
            <a:extLst>
              <a:ext uri="{FF2B5EF4-FFF2-40B4-BE49-F238E27FC236}">
                <a16:creationId xmlns:a16="http://schemas.microsoft.com/office/drawing/2014/main" id="{6A26D79C-4A6A-0BDA-3E3F-85AB5A86CD80}"/>
              </a:ext>
            </a:extLst>
          </p:cNvPr>
          <p:cNvSpPr txBox="1"/>
          <p:nvPr/>
        </p:nvSpPr>
        <p:spPr>
          <a:xfrm>
            <a:off x="125472" y="910294"/>
            <a:ext cx="11782531" cy="5424663"/>
          </a:xfrm>
          <a:prstGeom prst="rect">
            <a:avLst/>
          </a:prstGeom>
        </p:spPr>
        <p:txBody>
          <a:bodyPr vert="horz" lIns="121888" tIns="60944" rIns="121888" bIns="60944" rtlCol="0">
            <a:normAutofit/>
          </a:bodyPr>
          <a:lstStyle/>
          <a:p>
            <a:pPr>
              <a:spcBef>
                <a:spcPct val="20000"/>
              </a:spcBef>
              <a:buFont typeface="Arial" pitchFamily="34" charset="0"/>
            </a:pPr>
            <a:r>
              <a:rPr lang="en-US" sz="1600" dirty="0"/>
              <a:t>Open Food Facts offers a comprehensive API that allows developers to access a vast database of food product information, including details such as ingredients, nutritional content, allergens, and labels. This open-source database is continually enriched by contributors worldwide, making it an invaluable resource for applications focused on health, diet tracking, food research, and consumer information. citeturn0search0</a:t>
            </a:r>
          </a:p>
          <a:p>
            <a:pPr>
              <a:spcBef>
                <a:spcPct val="20000"/>
              </a:spcBef>
              <a:buFont typeface="Arial" pitchFamily="34" charset="0"/>
            </a:pPr>
            <a:endParaRPr lang="en-US" sz="1600" dirty="0"/>
          </a:p>
          <a:p>
            <a:pPr>
              <a:spcBef>
                <a:spcPct val="20000"/>
              </a:spcBef>
              <a:buFont typeface="Arial" pitchFamily="34" charset="0"/>
            </a:pPr>
            <a:r>
              <a:rPr lang="en-US" sz="1600" b="1" dirty="0"/>
              <a:t>Key Features of the Open Food Facts API:</a:t>
            </a:r>
          </a:p>
          <a:p>
            <a:pPr>
              <a:spcBef>
                <a:spcPct val="20000"/>
              </a:spcBef>
              <a:buFont typeface="Arial" pitchFamily="34" charset="0"/>
            </a:pPr>
            <a:endParaRPr lang="en-US" sz="1600" dirty="0"/>
          </a:p>
          <a:p>
            <a:pPr>
              <a:buFont typeface="Arial" pitchFamily="34" charset="0"/>
            </a:pPr>
            <a:r>
              <a:rPr lang="en-US" sz="1600" dirty="0"/>
              <a:t>- Extensive Data Access: Retrieve detailed information about food products, including ingredients, nutritional facts, allergens, and more.</a:t>
            </a:r>
          </a:p>
          <a:p>
            <a:pPr>
              <a:buFont typeface="Arial" pitchFamily="34" charset="0"/>
            </a:pPr>
            <a:r>
              <a:rPr lang="en-US" sz="1600" dirty="0"/>
              <a:t>- Global Coverage: Access data from a wide range of products sourced from various countries, providing a diverse and comprehensive dataset.</a:t>
            </a:r>
          </a:p>
          <a:p>
            <a:pPr>
              <a:buFont typeface="Arial" pitchFamily="34" charset="0"/>
            </a:pPr>
            <a:r>
              <a:rPr lang="en-US" sz="1600" dirty="0"/>
              <a:t>- User Contributions: Benefit from a continually growing database, as users worldwide contribute by adding new products and updating existing information.</a:t>
            </a:r>
          </a:p>
          <a:p>
            <a:pPr>
              <a:buFont typeface="Arial" pitchFamily="34" charset="0"/>
            </a:pPr>
            <a:r>
              <a:rPr lang="en-US" sz="1600" dirty="0"/>
              <a:t>- Integration Flexibility: Utilize the RESTful API to seamlessly integrate food product data into mobile apps, research projects, software, or diet-based web services.</a:t>
            </a:r>
          </a:p>
          <a:p>
            <a:pPr>
              <a:spcBef>
                <a:spcPct val="20000"/>
              </a:spcBef>
              <a:buFont typeface="Arial" pitchFamily="34" charset="0"/>
            </a:pPr>
            <a:endParaRPr lang="en-US" sz="1866" dirty="0"/>
          </a:p>
          <a:p>
            <a:pPr>
              <a:spcBef>
                <a:spcPct val="20000"/>
              </a:spcBef>
              <a:buFont typeface="Arial" pitchFamily="34" charset="0"/>
            </a:pPr>
            <a:r>
              <a:rPr lang="en-US" sz="1866" dirty="0">
                <a:hlinkClick r:id="rId2"/>
              </a:rPr>
              <a:t>https://world.openfoodfacts.net/api/0/product/</a:t>
            </a:r>
            <a:r>
              <a:rPr lang="en-US" sz="1866" dirty="0">
                <a:highlight>
                  <a:srgbClr val="FFFF00"/>
                </a:highlight>
                <a:hlinkClick r:id="rId2"/>
              </a:rPr>
              <a:t>8904004400083</a:t>
            </a:r>
            <a:r>
              <a:rPr lang="en-US" sz="1866" dirty="0">
                <a:hlinkClick r:id="rId2"/>
              </a:rPr>
              <a:t>?fields=product_name,nutriments,image_front_url</a:t>
            </a:r>
            <a:endParaRPr lang="en-US" sz="1866" dirty="0"/>
          </a:p>
          <a:p>
            <a:pPr>
              <a:spcBef>
                <a:spcPct val="20000"/>
              </a:spcBef>
              <a:buFont typeface="Arial" pitchFamily="34" charset="0"/>
            </a:pPr>
            <a:r>
              <a:rPr lang="en-US" sz="1866" dirty="0"/>
              <a:t>Sample products – </a:t>
            </a:r>
          </a:p>
          <a:p>
            <a:pPr>
              <a:spcBef>
                <a:spcPct val="20000"/>
              </a:spcBef>
              <a:buFont typeface="Arial" pitchFamily="34" charset="0"/>
            </a:pPr>
            <a:r>
              <a:rPr lang="en-US" sz="933" dirty="0">
                <a:latin typeface="Kristen ITC" panose="03050502040202030202" pitchFamily="66" charset="0"/>
              </a:rPr>
              <a:t>8901764061257</a:t>
            </a:r>
          </a:p>
          <a:p>
            <a:pPr>
              <a:spcBef>
                <a:spcPct val="20000"/>
              </a:spcBef>
              <a:buFont typeface="Arial" pitchFamily="34" charset="0"/>
            </a:pPr>
            <a:r>
              <a:rPr lang="en-US" sz="933" dirty="0">
                <a:latin typeface="Kristen ITC" panose="03050502040202030202" pitchFamily="66" charset="0"/>
              </a:rPr>
              <a:t>8901262200189</a:t>
            </a:r>
          </a:p>
          <a:p>
            <a:pPr>
              <a:spcBef>
                <a:spcPct val="20000"/>
              </a:spcBef>
              <a:buFont typeface="Arial" pitchFamily="34" charset="0"/>
            </a:pPr>
            <a:r>
              <a:rPr lang="en-US" sz="933" dirty="0">
                <a:latin typeface="Kristen ITC" panose="03050502040202030202" pitchFamily="66" charset="0"/>
              </a:rPr>
              <a:t>8901063029279</a:t>
            </a:r>
          </a:p>
          <a:p>
            <a:pPr>
              <a:spcBef>
                <a:spcPct val="20000"/>
              </a:spcBef>
              <a:buFont typeface="Arial" pitchFamily="34" charset="0"/>
            </a:pPr>
            <a:r>
              <a:rPr lang="en-US" sz="933" dirty="0">
                <a:latin typeface="Kristen ITC" panose="03050502040202030202" pitchFamily="66" charset="0"/>
              </a:rPr>
              <a:t>8904004400083</a:t>
            </a:r>
          </a:p>
        </p:txBody>
      </p:sp>
    </p:spTree>
    <p:extLst>
      <p:ext uri="{BB962C8B-B14F-4D97-AF65-F5344CB8AC3E}">
        <p14:creationId xmlns:p14="http://schemas.microsoft.com/office/powerpoint/2010/main" val="131184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3</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3257403" y="1320729"/>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3257403" y="307645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3257403" y="48321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3922089" y="1573742"/>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083771"/>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Build Apps introduction</a:t>
              </a: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3922089" y="3329461"/>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5"/>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Fiori vs Build Apps</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3922089" y="5085184"/>
            <a:ext cx="4344645" cy="922336"/>
            <a:chOff x="1395616" y="871285"/>
            <a:chExt cx="4206175"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083771"/>
              <a:ext cx="2617371"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Create and Test </a:t>
              </a:r>
              <a:r>
                <a:rPr lang="en-US" sz="1800" kern="0">
                  <a:solidFill>
                    <a:schemeClr val="bg1"/>
                  </a:solidFill>
                  <a:latin typeface="Segoe UI" panose="020B0502040204020203" pitchFamily="34" charset="0"/>
                  <a:ea typeface="Calibri Light" charset="0"/>
                  <a:cs typeface="Segoe UI" panose="020B0502040204020203" pitchFamily="34" charset="0"/>
                </a:rPr>
                <a:t>first Application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a:t>
            </a:r>
            <a:r>
              <a:rPr lang="en-US">
                <a:solidFill>
                  <a:schemeClr val="bg1"/>
                </a:solidFill>
                <a:latin typeface="Cooper Black" panose="0208090404030B020404" pitchFamily="18" charset="0"/>
              </a:rPr>
              <a:t>Day 3</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EE7F-E514-30CF-A0FE-13000C0669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B8AEB6-816B-6421-51F8-0FB021CEEEE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92DE6FD0-70C0-6E3B-36CB-4BAE00AE86DD}"/>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20B83AE-DAEF-3FF0-D2D0-D736F0001817}"/>
              </a:ext>
            </a:extLst>
          </p:cNvPr>
          <p:cNvSpPr>
            <a:spLocks noGrp="1"/>
          </p:cNvSpPr>
          <p:nvPr>
            <p:ph type="title"/>
          </p:nvPr>
        </p:nvSpPr>
        <p:spPr>
          <a:xfrm>
            <a:off x="101573" y="178647"/>
            <a:ext cx="10969943" cy="711016"/>
          </a:xfrm>
        </p:spPr>
        <p:txBody>
          <a:bodyPr/>
          <a:lstStyle/>
          <a:p>
            <a:r>
              <a:rPr lang="en-IN" sz="3333" dirty="0"/>
              <a:t>What is Build Apps?</a:t>
            </a:r>
          </a:p>
        </p:txBody>
      </p:sp>
      <p:sp>
        <p:nvSpPr>
          <p:cNvPr id="2" name="TextBox 1">
            <a:extLst>
              <a:ext uri="{FF2B5EF4-FFF2-40B4-BE49-F238E27FC236}">
                <a16:creationId xmlns:a16="http://schemas.microsoft.com/office/drawing/2014/main" id="{9A7C0E8A-37FF-B256-11B5-96411186DD48}"/>
              </a:ext>
            </a:extLst>
          </p:cNvPr>
          <p:cNvSpPr txBox="1"/>
          <p:nvPr/>
        </p:nvSpPr>
        <p:spPr>
          <a:xfrm>
            <a:off x="252942" y="1457027"/>
            <a:ext cx="11732736" cy="748795"/>
          </a:xfrm>
          <a:prstGeom prst="rect">
            <a:avLst/>
          </a:prstGeom>
          <a:noFill/>
        </p:spPr>
        <p:txBody>
          <a:bodyPr wrap="square" rtlCol="0">
            <a:spAutoFit/>
          </a:bodyPr>
          <a:lstStyle/>
          <a:p>
            <a:pPr defTabSz="1218895"/>
            <a:r>
              <a:rPr lang="en-US" sz="2133" dirty="0">
                <a:solidFill>
                  <a:srgbClr val="223548"/>
                </a:solidFill>
                <a:latin typeface="72 Brand Variable"/>
              </a:rPr>
              <a:t>SAP Build Apps is an AI-infused professional application development solution designed for anyone to quickly create apps without code regardless of role or skill level.</a:t>
            </a:r>
            <a:endParaRPr lang="en-IN" sz="2133" dirty="0">
              <a:solidFill>
                <a:prstClr val="black"/>
              </a:solidFill>
              <a:latin typeface="Calibri"/>
            </a:endParaRPr>
          </a:p>
        </p:txBody>
      </p:sp>
      <p:pic>
        <p:nvPicPr>
          <p:cNvPr id="7" name="Picture 6">
            <a:extLst>
              <a:ext uri="{FF2B5EF4-FFF2-40B4-BE49-F238E27FC236}">
                <a16:creationId xmlns:a16="http://schemas.microsoft.com/office/drawing/2014/main" id="{76BE1B0A-95B0-EF9F-7684-EA4FA264E171}"/>
              </a:ext>
            </a:extLst>
          </p:cNvPr>
          <p:cNvPicPr>
            <a:picLocks noChangeAspect="1"/>
          </p:cNvPicPr>
          <p:nvPr/>
        </p:nvPicPr>
        <p:blipFill>
          <a:blip r:embed="rId2"/>
          <a:stretch>
            <a:fillRect/>
          </a:stretch>
        </p:blipFill>
        <p:spPr>
          <a:xfrm>
            <a:off x="-1" y="2297044"/>
            <a:ext cx="12188825" cy="3079623"/>
          </a:xfrm>
          <a:prstGeom prst="rect">
            <a:avLst/>
          </a:prstGeom>
        </p:spPr>
      </p:pic>
    </p:spTree>
    <p:extLst>
      <p:ext uri="{BB962C8B-B14F-4D97-AF65-F5344CB8AC3E}">
        <p14:creationId xmlns:p14="http://schemas.microsoft.com/office/powerpoint/2010/main" val="28098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BB92-0448-10F1-FA6A-1DB07C3435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2F512E-4323-5FFE-F414-58920DD3EAE6}"/>
              </a:ext>
            </a:extLst>
          </p:cNvPr>
          <p:cNvSpPr>
            <a:spLocks noGrp="1"/>
          </p:cNvSpPr>
          <p:nvPr>
            <p:ph type="title"/>
          </p:nvPr>
        </p:nvSpPr>
        <p:spPr>
          <a:xfrm>
            <a:off x="609441" y="211021"/>
            <a:ext cx="6500707" cy="881788"/>
          </a:xfrm>
        </p:spPr>
        <p:txBody>
          <a:bodyPr anchor="b">
            <a:noAutofit/>
          </a:bodyPr>
          <a:lstStyle/>
          <a:p>
            <a:r>
              <a:rPr lang="en-US" sz="3199" dirty="0">
                <a:latin typeface="Cooper Black" panose="0208090404030B020404" pitchFamily="18" charset="0"/>
              </a:rPr>
              <a:t>Core Capabilities?</a:t>
            </a:r>
          </a:p>
        </p:txBody>
      </p:sp>
      <p:sp>
        <p:nvSpPr>
          <p:cNvPr id="6" name="TextBox 5">
            <a:extLst>
              <a:ext uri="{FF2B5EF4-FFF2-40B4-BE49-F238E27FC236}">
                <a16:creationId xmlns:a16="http://schemas.microsoft.com/office/drawing/2014/main" id="{5A3F413B-EFF8-C4B5-F722-AE70853A02F1}"/>
              </a:ext>
            </a:extLst>
          </p:cNvPr>
          <p:cNvSpPr txBox="1"/>
          <p:nvPr/>
        </p:nvSpPr>
        <p:spPr>
          <a:xfrm>
            <a:off x="570332" y="1404409"/>
            <a:ext cx="5116155" cy="5347850"/>
          </a:xfrm>
          <a:prstGeom prst="rect">
            <a:avLst/>
          </a:prstGeom>
        </p:spPr>
        <p:txBody>
          <a:bodyPr vert="horz" lIns="121888" tIns="60944" rIns="121888" bIns="60944" rtlCol="0">
            <a:noAutofit/>
          </a:bodyPr>
          <a:lstStyle/>
          <a:p>
            <a:pPr algn="just" defTabSz="1218895" fontAlgn="base"/>
            <a:r>
              <a:rPr lang="en-US" sz="1466" b="1" dirty="0">
                <a:solidFill>
                  <a:prstClr val="black"/>
                </a:solidFill>
                <a:latin typeface="Calibri"/>
              </a:rPr>
              <a:t>Build Visually – </a:t>
            </a:r>
            <a:r>
              <a:rPr lang="en-US" sz="1466" dirty="0">
                <a:solidFill>
                  <a:prstClr val="black"/>
                </a:solidFill>
                <a:latin typeface="Calibri"/>
              </a:rPr>
              <a:t>SAP Build Capabilities enable customers to build visually, using drag-and-drop tools and intuitive interfaces. This allows users to quickly and easily design, configure, and deploy applications with no coding. By leveraging the SAP Build capabilities, customers can quickly create rich, interactive applications that streamline business processes, drive greater efficiency, and reduce operational costs. The tools are designed to be easy to use and are backed by a comprehensive library of pre-configured components, integration APIs, and data connectors.</a:t>
            </a:r>
          </a:p>
          <a:p>
            <a:pPr algn="just" defTabSz="1218895" fontAlgn="base"/>
            <a:endParaRPr lang="en-US" sz="1466" dirty="0">
              <a:solidFill>
                <a:prstClr val="black"/>
              </a:solidFill>
              <a:latin typeface="Calibri"/>
            </a:endParaRPr>
          </a:p>
          <a:p>
            <a:pPr algn="just" defTabSz="1218895" fontAlgn="base"/>
            <a:r>
              <a:rPr lang="en-US" sz="1466" b="1" dirty="0">
                <a:solidFill>
                  <a:prstClr val="black"/>
                </a:solidFill>
                <a:latin typeface="Calibri"/>
              </a:rPr>
              <a:t>Integrate Seamlessly – </a:t>
            </a:r>
            <a:r>
              <a:rPr lang="en-US" sz="1466" dirty="0">
                <a:solidFill>
                  <a:prstClr val="black"/>
                </a:solidFill>
                <a:latin typeface="Calibri"/>
              </a:rPr>
              <a:t>SAP Build capabilities help customers integrate their SAP solutions, applications, and systems with each other and with other systems and applications.</a:t>
            </a:r>
          </a:p>
          <a:p>
            <a:pPr algn="just" defTabSz="1218895" fontAlgn="base"/>
            <a:endParaRPr lang="en-US" sz="1466" dirty="0">
              <a:solidFill>
                <a:prstClr val="black"/>
              </a:solidFill>
              <a:latin typeface="Calibri"/>
            </a:endParaRPr>
          </a:p>
          <a:p>
            <a:pPr algn="just" defTabSz="1218895" fontAlgn="base"/>
            <a:r>
              <a:rPr lang="en-US" sz="1466" b="1" dirty="0">
                <a:solidFill>
                  <a:prstClr val="black"/>
                </a:solidFill>
                <a:latin typeface="Calibri"/>
              </a:rPr>
              <a:t>Collaborate Effectively –  </a:t>
            </a:r>
            <a:r>
              <a:rPr lang="en-US" sz="1466" dirty="0">
                <a:solidFill>
                  <a:prstClr val="black"/>
                </a:solidFill>
                <a:latin typeface="Calibri"/>
              </a:rPr>
              <a:t>With its feature of seamless integration, SAP Build helps businesses leverage technologies like cloud-based tools with development teams to establish communication protocols like lifecycle management and built-in governance.</a:t>
            </a:r>
          </a:p>
        </p:txBody>
      </p:sp>
      <p:sp>
        <p:nvSpPr>
          <p:cNvPr id="3" name="Footer Placeholder 2">
            <a:extLst>
              <a:ext uri="{FF2B5EF4-FFF2-40B4-BE49-F238E27FC236}">
                <a16:creationId xmlns:a16="http://schemas.microsoft.com/office/drawing/2014/main" id="{1323F023-5153-4873-8349-333A1B64F85A}"/>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defTabSz="1218895">
              <a:lnSpc>
                <a:spcPct val="90000"/>
              </a:lnSpc>
              <a:spcAft>
                <a:spcPts val="800"/>
              </a:spcAft>
            </a:pPr>
            <a:r>
              <a:rPr lang="en-US">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FAA42F60-A368-C0CC-8092-292F67DD5626}"/>
              </a:ext>
            </a:extLst>
          </p:cNvPr>
          <p:cNvSpPr>
            <a:spLocks noGrp="1"/>
          </p:cNvSpPr>
          <p:nvPr>
            <p:ph type="sldNum" sz="quarter" idx="12"/>
          </p:nvPr>
        </p:nvSpPr>
        <p:spPr>
          <a:xfrm>
            <a:off x="8735324" y="6355588"/>
            <a:ext cx="2844059" cy="365030"/>
          </a:xfrm>
        </p:spPr>
        <p:txBody>
          <a:bodyPr vert="horz" lIns="121888" tIns="60944" rIns="121888" bIns="60944" rtlCol="0"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5</a:t>
            </a:fld>
            <a:endParaRPr lang="en-US">
              <a:solidFill>
                <a:prstClr val="black">
                  <a:tint val="75000"/>
                </a:prstClr>
              </a:solidFill>
              <a:latin typeface="Calibri"/>
            </a:endParaRPr>
          </a:p>
        </p:txBody>
      </p:sp>
      <p:pic>
        <p:nvPicPr>
          <p:cNvPr id="2050" name="Picture 2">
            <a:extLst>
              <a:ext uri="{FF2B5EF4-FFF2-40B4-BE49-F238E27FC236}">
                <a16:creationId xmlns:a16="http://schemas.microsoft.com/office/drawing/2014/main" id="{E6C5C3CF-D3AF-842C-ADD4-D11C6DD1B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8486" y="2121693"/>
            <a:ext cx="6380339" cy="30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FA44-B90E-5854-33A6-502174D962B7}"/>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BD07853-4EED-E16F-DEC4-F7A3AF32A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388"/>
          <a:stretch/>
        </p:blipFill>
        <p:spPr bwMode="auto">
          <a:xfrm>
            <a:off x="609441" y="1295956"/>
            <a:ext cx="10969943" cy="4829506"/>
          </a:xfrm>
          <a:prstGeom prst="rect">
            <a:avLst/>
          </a:prstGeom>
          <a:solidFill>
            <a:srgbClr val="FFFFFF"/>
          </a:solidFill>
        </p:spPr>
      </p:pic>
      <p:sp>
        <p:nvSpPr>
          <p:cNvPr id="3" name="Footer Placeholder 2">
            <a:extLst>
              <a:ext uri="{FF2B5EF4-FFF2-40B4-BE49-F238E27FC236}">
                <a16:creationId xmlns:a16="http://schemas.microsoft.com/office/drawing/2014/main" id="{8B0760AA-32FC-1251-13BD-651DE358BB09}"/>
              </a:ext>
            </a:extLst>
          </p:cNvPr>
          <p:cNvSpPr>
            <a:spLocks noGrp="1"/>
          </p:cNvSpPr>
          <p:nvPr>
            <p:ph type="ftr" sz="quarter" idx="11"/>
          </p:nvPr>
        </p:nvSpPr>
        <p:spPr>
          <a:xfrm>
            <a:off x="4164515" y="6355588"/>
            <a:ext cx="3859795" cy="365030"/>
          </a:xfrm>
        </p:spPr>
        <p:txBody>
          <a:bodyPr vert="horz" lIns="121888" tIns="60944" rIns="121888" bIns="60944" rtlCol="0" anchor="ctr">
            <a:normAutofit/>
          </a:bodyPr>
          <a:lstStyle/>
          <a:p>
            <a:pPr defTabSz="1218895">
              <a:lnSpc>
                <a:spcPct val="90000"/>
              </a:lnSpc>
              <a:spcAft>
                <a:spcPts val="800"/>
              </a:spcAft>
            </a:pPr>
            <a:r>
              <a:rPr lang="en-US">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E36DD710-0733-E16F-5FA1-FA563FB9854B}"/>
              </a:ext>
            </a:extLst>
          </p:cNvPr>
          <p:cNvSpPr>
            <a:spLocks noGrp="1"/>
          </p:cNvSpPr>
          <p:nvPr>
            <p:ph type="sldNum" sz="quarter" idx="12"/>
          </p:nvPr>
        </p:nvSpPr>
        <p:spPr>
          <a:xfrm>
            <a:off x="609441" y="6355588"/>
            <a:ext cx="2844059" cy="365030"/>
          </a:xfrm>
        </p:spPr>
        <p:txBody>
          <a:bodyPr vert="horz" lIns="121888" tIns="60944" rIns="121888" bIns="60944" rtlCol="0" anchor="ctr">
            <a:normAutofit/>
          </a:bodyPr>
          <a:lstStyle/>
          <a:p>
            <a:pPr defTabSz="1218895">
              <a:lnSpc>
                <a:spcPct val="90000"/>
              </a:lnSpc>
              <a:spcAft>
                <a:spcPts val="800"/>
              </a:spcAft>
            </a:pPr>
            <a:fld id="{B6F15528-21DE-4FAA-801E-634DDDAF4B2B}" type="slidenum">
              <a:rPr lang="en-US">
                <a:solidFill>
                  <a:prstClr val="black">
                    <a:tint val="75000"/>
                  </a:prstClr>
                </a:solidFill>
                <a:latin typeface="Calibri"/>
              </a:rPr>
              <a:pPr defTabSz="1218895">
                <a:lnSpc>
                  <a:spcPct val="90000"/>
                </a:lnSpc>
                <a:spcAft>
                  <a:spcPts val="800"/>
                </a:spcAft>
              </a:pPr>
              <a:t>6</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F97ED2CB-E0FF-588B-9D00-4E25739A7A6A}"/>
              </a:ext>
            </a:extLst>
          </p:cNvPr>
          <p:cNvSpPr>
            <a:spLocks noGrp="1"/>
          </p:cNvSpPr>
          <p:nvPr>
            <p:ph type="title"/>
          </p:nvPr>
        </p:nvSpPr>
        <p:spPr>
          <a:xfrm>
            <a:off x="609441" y="584942"/>
            <a:ext cx="10969943" cy="711016"/>
          </a:xfrm>
        </p:spPr>
        <p:txBody>
          <a:bodyPr>
            <a:normAutofit/>
          </a:bodyPr>
          <a:lstStyle/>
          <a:p>
            <a:r>
              <a:rPr lang="en-US" b="1" kern="1200" dirty="0">
                <a:latin typeface="Cooper Black" panose="0208090404030B020404" pitchFamily="18" charset="0"/>
              </a:rPr>
              <a:t>Who is the Build Apps for?</a:t>
            </a:r>
          </a:p>
        </p:txBody>
      </p:sp>
    </p:spTree>
    <p:extLst>
      <p:ext uri="{BB962C8B-B14F-4D97-AF65-F5344CB8AC3E}">
        <p14:creationId xmlns:p14="http://schemas.microsoft.com/office/powerpoint/2010/main" val="417149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ED0C7F-CB8B-872D-5C26-35634E1779A3}"/>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34BF9C07-28A6-83FD-3403-22D1863AA777}"/>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7</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D3549B48-020C-9DEA-1536-704FF46A13BA}"/>
              </a:ext>
            </a:extLst>
          </p:cNvPr>
          <p:cNvSpPr>
            <a:spLocks noGrp="1"/>
          </p:cNvSpPr>
          <p:nvPr>
            <p:ph type="title"/>
          </p:nvPr>
        </p:nvSpPr>
        <p:spPr/>
        <p:txBody>
          <a:bodyPr/>
          <a:lstStyle/>
          <a:p>
            <a:r>
              <a:rPr lang="en-IN" dirty="0">
                <a:latin typeface="Cooper Black" panose="0208090404030B020404" pitchFamily="18" charset="0"/>
              </a:rPr>
              <a:t>SAP Build Apps – Use Cases</a:t>
            </a:r>
          </a:p>
        </p:txBody>
      </p:sp>
      <p:pic>
        <p:nvPicPr>
          <p:cNvPr id="9" name="Picture 8">
            <a:extLst>
              <a:ext uri="{FF2B5EF4-FFF2-40B4-BE49-F238E27FC236}">
                <a16:creationId xmlns:a16="http://schemas.microsoft.com/office/drawing/2014/main" id="{098C1FCA-E534-0CA3-6A95-6951C777A1EA}"/>
              </a:ext>
            </a:extLst>
          </p:cNvPr>
          <p:cNvPicPr>
            <a:picLocks noChangeAspect="1"/>
          </p:cNvPicPr>
          <p:nvPr/>
        </p:nvPicPr>
        <p:blipFill>
          <a:blip r:embed="rId2"/>
          <a:stretch>
            <a:fillRect/>
          </a:stretch>
        </p:blipFill>
        <p:spPr>
          <a:xfrm>
            <a:off x="-1" y="1792223"/>
            <a:ext cx="12188825" cy="4434803"/>
          </a:xfrm>
          <a:prstGeom prst="rect">
            <a:avLst/>
          </a:prstGeom>
        </p:spPr>
      </p:pic>
    </p:spTree>
    <p:extLst>
      <p:ext uri="{BB962C8B-B14F-4D97-AF65-F5344CB8AC3E}">
        <p14:creationId xmlns:p14="http://schemas.microsoft.com/office/powerpoint/2010/main" val="175208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A6B50D-C015-5A7F-D1C3-D9688F56669F}"/>
              </a:ext>
            </a:extLst>
          </p:cNvPr>
          <p:cNvSpPr>
            <a:spLocks noGrp="1"/>
          </p:cNvSpPr>
          <p:nvPr>
            <p:ph type="ftr" sz="quarter" idx="11"/>
          </p:nvPr>
        </p:nvSpPr>
        <p:spPr/>
        <p:txBody>
          <a:bodyPr/>
          <a:lstStyle/>
          <a:p>
            <a:pPr defTabSz="1218895"/>
            <a:r>
              <a:rPr lang="en-US">
                <a:solidFill>
                  <a:prstClr val="black">
                    <a:tint val="75000"/>
                  </a:prstClr>
                </a:solidFill>
                <a:latin typeface="Calibri"/>
              </a:rPr>
              <a:t>www.anubhavtrainings.com</a:t>
            </a:r>
            <a:endParaRPr lang="en-US" dirty="0">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AB3C1778-0EFA-B38E-BEDF-266B521FA3C0}"/>
              </a:ext>
            </a:extLst>
          </p:cNvPr>
          <p:cNvSpPr>
            <a:spLocks noGrp="1"/>
          </p:cNvSpPr>
          <p:nvPr>
            <p:ph type="sldNum" sz="quarter" idx="12"/>
          </p:nvPr>
        </p:nvSpPr>
        <p:spPr/>
        <p:txBody>
          <a:bodyPr/>
          <a:lstStyle/>
          <a:p>
            <a:pPr defTabSz="1218895"/>
            <a:fld id="{B6F15528-21DE-4FAA-801E-634DDDAF4B2B}" type="slidenum">
              <a:rPr lang="en-US">
                <a:solidFill>
                  <a:prstClr val="black">
                    <a:tint val="75000"/>
                  </a:prstClr>
                </a:solidFill>
                <a:latin typeface="Calibri"/>
              </a:rPr>
              <a:pPr defTabSz="1218895"/>
              <a:t>8</a:t>
            </a:fld>
            <a:endParaRPr lang="en-US">
              <a:solidFill>
                <a:prstClr val="black">
                  <a:tint val="75000"/>
                </a:prstClr>
              </a:solidFill>
              <a:latin typeface="Calibri"/>
            </a:endParaRPr>
          </a:p>
        </p:txBody>
      </p:sp>
      <p:sp>
        <p:nvSpPr>
          <p:cNvPr id="5" name="Title 4">
            <a:extLst>
              <a:ext uri="{FF2B5EF4-FFF2-40B4-BE49-F238E27FC236}">
                <a16:creationId xmlns:a16="http://schemas.microsoft.com/office/drawing/2014/main" id="{BCB8A0B7-C2FF-0295-0998-2A9661264922}"/>
              </a:ext>
            </a:extLst>
          </p:cNvPr>
          <p:cNvSpPr>
            <a:spLocks noGrp="1"/>
          </p:cNvSpPr>
          <p:nvPr>
            <p:ph type="title"/>
          </p:nvPr>
        </p:nvSpPr>
        <p:spPr>
          <a:xfrm>
            <a:off x="406293" y="4831"/>
            <a:ext cx="10969943" cy="711016"/>
          </a:xfrm>
        </p:spPr>
        <p:txBody>
          <a:bodyPr/>
          <a:lstStyle/>
          <a:p>
            <a:r>
              <a:rPr lang="en-IN" dirty="0">
                <a:latin typeface="Cooper Black" panose="0208090404030B020404" pitchFamily="18" charset="0"/>
              </a:rPr>
              <a:t>SAP UI5 v/s SAP Build Apps</a:t>
            </a:r>
          </a:p>
        </p:txBody>
      </p:sp>
      <p:graphicFrame>
        <p:nvGraphicFramePr>
          <p:cNvPr id="8" name="Table 7">
            <a:extLst>
              <a:ext uri="{FF2B5EF4-FFF2-40B4-BE49-F238E27FC236}">
                <a16:creationId xmlns:a16="http://schemas.microsoft.com/office/drawing/2014/main" id="{BFCD893C-565B-E8FC-FA34-0345C315BA2B}"/>
              </a:ext>
            </a:extLst>
          </p:cNvPr>
          <p:cNvGraphicFramePr>
            <a:graphicFrameLocks noGrp="1"/>
          </p:cNvGraphicFramePr>
          <p:nvPr/>
        </p:nvGraphicFramePr>
        <p:xfrm>
          <a:off x="406294" y="733364"/>
          <a:ext cx="11477811" cy="5735848"/>
        </p:xfrm>
        <a:graphic>
          <a:graphicData uri="http://schemas.openxmlformats.org/drawingml/2006/table">
            <a:tbl>
              <a:tblPr>
                <a:tableStyleId>{3C2FFA5D-87B4-456A-9821-1D502468CF0F}</a:tableStyleId>
              </a:tblPr>
              <a:tblGrid>
                <a:gridCol w="3825937">
                  <a:extLst>
                    <a:ext uri="{9D8B030D-6E8A-4147-A177-3AD203B41FA5}">
                      <a16:colId xmlns:a16="http://schemas.microsoft.com/office/drawing/2014/main" val="4269618366"/>
                    </a:ext>
                  </a:extLst>
                </a:gridCol>
                <a:gridCol w="3825937">
                  <a:extLst>
                    <a:ext uri="{9D8B030D-6E8A-4147-A177-3AD203B41FA5}">
                      <a16:colId xmlns:a16="http://schemas.microsoft.com/office/drawing/2014/main" val="1145535638"/>
                    </a:ext>
                  </a:extLst>
                </a:gridCol>
                <a:gridCol w="3825937">
                  <a:extLst>
                    <a:ext uri="{9D8B030D-6E8A-4147-A177-3AD203B41FA5}">
                      <a16:colId xmlns:a16="http://schemas.microsoft.com/office/drawing/2014/main" val="3975179690"/>
                    </a:ext>
                  </a:extLst>
                </a:gridCol>
              </a:tblGrid>
              <a:tr h="253833">
                <a:tc>
                  <a:txBody>
                    <a:bodyPr/>
                    <a:lstStyle/>
                    <a:p>
                      <a:r>
                        <a:rPr lang="en-IN" sz="1500" b="1" dirty="0"/>
                        <a:t>Aspect</a:t>
                      </a:r>
                      <a:endParaRPr lang="en-IN" sz="1500" dirty="0"/>
                    </a:p>
                  </a:txBody>
                  <a:tcPr marL="30371" marR="30371" marT="15185" marB="15185" anchor="ctr"/>
                </a:tc>
                <a:tc>
                  <a:txBody>
                    <a:bodyPr/>
                    <a:lstStyle/>
                    <a:p>
                      <a:r>
                        <a:rPr lang="en-IN" sz="1500" b="1"/>
                        <a:t>SAP UI5</a:t>
                      </a:r>
                      <a:endParaRPr lang="en-IN" sz="1500"/>
                    </a:p>
                  </a:txBody>
                  <a:tcPr marL="30371" marR="30371" marT="15185" marB="15185" anchor="ctr"/>
                </a:tc>
                <a:tc>
                  <a:txBody>
                    <a:bodyPr/>
                    <a:lstStyle/>
                    <a:p>
                      <a:r>
                        <a:rPr lang="en-IN" sz="1500" b="1"/>
                        <a:t>SAP Build Apps</a:t>
                      </a:r>
                      <a:endParaRPr lang="en-IN" sz="1500"/>
                    </a:p>
                  </a:txBody>
                  <a:tcPr marL="30371" marR="30371" marT="15185" marB="15185" anchor="ctr"/>
                </a:tc>
                <a:extLst>
                  <a:ext uri="{0D108BD9-81ED-4DB2-BD59-A6C34878D82A}">
                    <a16:rowId xmlns:a16="http://schemas.microsoft.com/office/drawing/2014/main" val="1078864104"/>
                  </a:ext>
                </a:extLst>
              </a:tr>
              <a:tr h="233518">
                <a:tc>
                  <a:txBody>
                    <a:bodyPr/>
                    <a:lstStyle/>
                    <a:p>
                      <a:r>
                        <a:rPr lang="en-IN" sz="1300" b="1" dirty="0"/>
                        <a:t>Development Approach</a:t>
                      </a:r>
                      <a:endParaRPr lang="en-IN" sz="1300" dirty="0"/>
                    </a:p>
                  </a:txBody>
                  <a:tcPr marL="30371" marR="30371" marT="15185" marB="15185" anchor="ctr"/>
                </a:tc>
                <a:tc>
                  <a:txBody>
                    <a:bodyPr/>
                    <a:lstStyle/>
                    <a:p>
                      <a:r>
                        <a:rPr lang="en-US" sz="1300" dirty="0"/>
                        <a:t>Full-code development (JavaScript, HTML, CSS)</a:t>
                      </a:r>
                    </a:p>
                  </a:txBody>
                  <a:tcPr marL="30371" marR="30371" marT="15185" marB="15185" anchor="ctr"/>
                </a:tc>
                <a:tc>
                  <a:txBody>
                    <a:bodyPr/>
                    <a:lstStyle/>
                    <a:p>
                      <a:r>
                        <a:rPr lang="en-US" sz="1300"/>
                        <a:t>Low-code/no-code (drag-and-drop, minimal code)</a:t>
                      </a:r>
                    </a:p>
                  </a:txBody>
                  <a:tcPr marL="30371" marR="30371" marT="15185" marB="15185" anchor="ctr"/>
                </a:tc>
                <a:extLst>
                  <a:ext uri="{0D108BD9-81ED-4DB2-BD59-A6C34878D82A}">
                    <a16:rowId xmlns:a16="http://schemas.microsoft.com/office/drawing/2014/main" val="1971287169"/>
                  </a:ext>
                </a:extLst>
              </a:tr>
              <a:tr h="303709">
                <a:tc>
                  <a:txBody>
                    <a:bodyPr/>
                    <a:lstStyle/>
                    <a:p>
                      <a:r>
                        <a:rPr lang="en-IN" sz="1300" b="1"/>
                        <a:t>Target Audience</a:t>
                      </a:r>
                      <a:endParaRPr lang="en-IN" sz="1300"/>
                    </a:p>
                  </a:txBody>
                  <a:tcPr marL="30371" marR="30371" marT="15185" marB="15185" anchor="ctr"/>
                </a:tc>
                <a:tc>
                  <a:txBody>
                    <a:bodyPr/>
                    <a:lstStyle/>
                    <a:p>
                      <a:r>
                        <a:rPr lang="en-IN" sz="1300"/>
                        <a:t>Frontend developers, UI/UX designers, SAP developers</a:t>
                      </a:r>
                    </a:p>
                  </a:txBody>
                  <a:tcPr marL="30371" marR="30371" marT="15185" marB="15185" anchor="ctr"/>
                </a:tc>
                <a:tc>
                  <a:txBody>
                    <a:bodyPr/>
                    <a:lstStyle/>
                    <a:p>
                      <a:r>
                        <a:rPr lang="en-US" sz="1300"/>
                        <a:t>Business users, citizen developers, IT teams</a:t>
                      </a:r>
                    </a:p>
                  </a:txBody>
                  <a:tcPr marL="30371" marR="30371" marT="15185" marB="15185" anchor="ctr"/>
                </a:tc>
                <a:extLst>
                  <a:ext uri="{0D108BD9-81ED-4DB2-BD59-A6C34878D82A}">
                    <a16:rowId xmlns:a16="http://schemas.microsoft.com/office/drawing/2014/main" val="524857799"/>
                  </a:ext>
                </a:extLst>
              </a:tr>
              <a:tr h="303709">
                <a:tc>
                  <a:txBody>
                    <a:bodyPr/>
                    <a:lstStyle/>
                    <a:p>
                      <a:r>
                        <a:rPr lang="en-IN" sz="1300" b="1"/>
                        <a:t>Customizability</a:t>
                      </a:r>
                      <a:endParaRPr lang="en-IN" sz="1300"/>
                    </a:p>
                  </a:txBody>
                  <a:tcPr marL="30371" marR="30371" marT="15185" marB="15185" anchor="ctr"/>
                </a:tc>
                <a:tc>
                  <a:txBody>
                    <a:bodyPr/>
                    <a:lstStyle/>
                    <a:p>
                      <a:r>
                        <a:rPr lang="en-US" sz="1300" dirty="0"/>
                        <a:t>Highly customizable, full control over design and logic</a:t>
                      </a:r>
                    </a:p>
                  </a:txBody>
                  <a:tcPr marL="30371" marR="30371" marT="15185" marB="15185" anchor="ctr"/>
                </a:tc>
                <a:tc>
                  <a:txBody>
                    <a:bodyPr/>
                    <a:lstStyle/>
                    <a:p>
                      <a:r>
                        <a:rPr lang="en-US" sz="1300"/>
                        <a:t>Flexible with limits; customization possible with code</a:t>
                      </a:r>
                    </a:p>
                  </a:txBody>
                  <a:tcPr marL="30371" marR="30371" marT="15185" marB="15185" anchor="ctr"/>
                </a:tc>
                <a:extLst>
                  <a:ext uri="{0D108BD9-81ED-4DB2-BD59-A6C34878D82A}">
                    <a16:rowId xmlns:a16="http://schemas.microsoft.com/office/drawing/2014/main" val="216765501"/>
                  </a:ext>
                </a:extLst>
              </a:tr>
              <a:tr h="233518">
                <a:tc>
                  <a:txBody>
                    <a:bodyPr/>
                    <a:lstStyle/>
                    <a:p>
                      <a:r>
                        <a:rPr lang="en-IN" sz="1300" b="1"/>
                        <a:t>Ease of Use</a:t>
                      </a:r>
                      <a:endParaRPr lang="en-IN" sz="1300"/>
                    </a:p>
                  </a:txBody>
                  <a:tcPr marL="30371" marR="30371" marT="15185" marB="15185" anchor="ctr"/>
                </a:tc>
                <a:tc>
                  <a:txBody>
                    <a:bodyPr/>
                    <a:lstStyle/>
                    <a:p>
                      <a:r>
                        <a:rPr lang="en-IN" sz="1300"/>
                        <a:t>Requires programming knowledge (JavaScript)</a:t>
                      </a:r>
                    </a:p>
                  </a:txBody>
                  <a:tcPr marL="30371" marR="30371" marT="15185" marB="15185" anchor="ctr"/>
                </a:tc>
                <a:tc>
                  <a:txBody>
                    <a:bodyPr/>
                    <a:lstStyle/>
                    <a:p>
                      <a:r>
                        <a:rPr lang="en-US" sz="1300" dirty="0"/>
                        <a:t>Very user-friendly, no/less programming required</a:t>
                      </a:r>
                    </a:p>
                  </a:txBody>
                  <a:tcPr marL="30371" marR="30371" marT="15185" marB="15185" anchor="ctr"/>
                </a:tc>
                <a:extLst>
                  <a:ext uri="{0D108BD9-81ED-4DB2-BD59-A6C34878D82A}">
                    <a16:rowId xmlns:a16="http://schemas.microsoft.com/office/drawing/2014/main" val="1344627193"/>
                  </a:ext>
                </a:extLst>
              </a:tr>
              <a:tr h="436665">
                <a:tc>
                  <a:txBody>
                    <a:bodyPr/>
                    <a:lstStyle/>
                    <a:p>
                      <a:r>
                        <a:rPr lang="en-IN" sz="1300" b="1"/>
                        <a:t>Platform Type</a:t>
                      </a:r>
                      <a:endParaRPr lang="en-IN" sz="1300"/>
                    </a:p>
                  </a:txBody>
                  <a:tcPr marL="30371" marR="30371" marT="15185" marB="15185" anchor="ctr"/>
                </a:tc>
                <a:tc>
                  <a:txBody>
                    <a:bodyPr/>
                    <a:lstStyle/>
                    <a:p>
                      <a:r>
                        <a:rPr lang="en-US" sz="1300" dirty="0"/>
                        <a:t>UI framework for building custom web apps, Suitable for both cloud and on-premise apps</a:t>
                      </a:r>
                    </a:p>
                  </a:txBody>
                  <a:tcPr marL="30371" marR="30371" marT="15185" marB="15185" anchor="ctr"/>
                </a:tc>
                <a:tc>
                  <a:txBody>
                    <a:bodyPr/>
                    <a:lstStyle/>
                    <a:p>
                      <a:r>
                        <a:rPr lang="en-US" sz="1300" dirty="0"/>
                        <a:t>Low-code platform for full app development (web, mobile) suitable for cloud and native apps</a:t>
                      </a:r>
                    </a:p>
                  </a:txBody>
                  <a:tcPr marL="30371" marR="30371" marT="15185" marB="15185" anchor="ctr"/>
                </a:tc>
                <a:extLst>
                  <a:ext uri="{0D108BD9-81ED-4DB2-BD59-A6C34878D82A}">
                    <a16:rowId xmlns:a16="http://schemas.microsoft.com/office/drawing/2014/main" val="3277582465"/>
                  </a:ext>
                </a:extLst>
              </a:tr>
              <a:tr h="303709">
                <a:tc>
                  <a:txBody>
                    <a:bodyPr/>
                    <a:lstStyle/>
                    <a:p>
                      <a:r>
                        <a:rPr lang="en-IN" sz="1300" b="1" dirty="0"/>
                        <a:t>APK support</a:t>
                      </a:r>
                      <a:endParaRPr lang="en-IN" sz="1300" dirty="0"/>
                    </a:p>
                  </a:txBody>
                  <a:tcPr marL="30371" marR="30371" marT="15185" marB="15185" anchor="ctr"/>
                </a:tc>
                <a:tc>
                  <a:txBody>
                    <a:bodyPr/>
                    <a:lstStyle/>
                    <a:p>
                      <a:r>
                        <a:rPr lang="en-US" sz="1300" dirty="0"/>
                        <a:t>Using Cordova plugin</a:t>
                      </a:r>
                    </a:p>
                  </a:txBody>
                  <a:tcPr marL="30371" marR="30371" marT="15185" marB="15185" anchor="ctr"/>
                </a:tc>
                <a:tc>
                  <a:txBody>
                    <a:bodyPr/>
                    <a:lstStyle/>
                    <a:p>
                      <a:r>
                        <a:rPr lang="en-US" sz="1300" dirty="0"/>
                        <a:t>Direct support to extract the APK</a:t>
                      </a:r>
                    </a:p>
                  </a:txBody>
                  <a:tcPr marL="30371" marR="30371" marT="15185" marB="15185" anchor="ctr"/>
                </a:tc>
                <a:extLst>
                  <a:ext uri="{0D108BD9-81ED-4DB2-BD59-A6C34878D82A}">
                    <a16:rowId xmlns:a16="http://schemas.microsoft.com/office/drawing/2014/main" val="1176057960"/>
                  </a:ext>
                </a:extLst>
              </a:tr>
              <a:tr h="303709">
                <a:tc>
                  <a:txBody>
                    <a:bodyPr/>
                    <a:lstStyle/>
                    <a:p>
                      <a:r>
                        <a:rPr lang="en-IN" sz="1300" b="1" dirty="0"/>
                        <a:t>UI Components</a:t>
                      </a:r>
                      <a:endParaRPr lang="en-IN" sz="1300" dirty="0"/>
                    </a:p>
                  </a:txBody>
                  <a:tcPr marL="30371" marR="30371" marT="15185" marB="15185" anchor="ctr"/>
                </a:tc>
                <a:tc>
                  <a:txBody>
                    <a:bodyPr/>
                    <a:lstStyle/>
                    <a:p>
                      <a:r>
                        <a:rPr lang="en-IN" sz="1300"/>
                        <a:t>Advanced, enterprise-grade UI components</a:t>
                      </a:r>
                    </a:p>
                  </a:txBody>
                  <a:tcPr marL="30371" marR="30371" marT="15185" marB="15185" anchor="ctr"/>
                </a:tc>
                <a:tc>
                  <a:txBody>
                    <a:bodyPr/>
                    <a:lstStyle/>
                    <a:p>
                      <a:r>
                        <a:rPr lang="en-US" sz="1300" dirty="0"/>
                        <a:t>Pre-built, basic UI components for rapid development</a:t>
                      </a:r>
                    </a:p>
                  </a:txBody>
                  <a:tcPr marL="30371" marR="30371" marT="15185" marB="15185" anchor="ctr"/>
                </a:tc>
                <a:extLst>
                  <a:ext uri="{0D108BD9-81ED-4DB2-BD59-A6C34878D82A}">
                    <a16:rowId xmlns:a16="http://schemas.microsoft.com/office/drawing/2014/main" val="1414030629"/>
                  </a:ext>
                </a:extLst>
              </a:tr>
              <a:tr h="436665">
                <a:tc>
                  <a:txBody>
                    <a:bodyPr/>
                    <a:lstStyle/>
                    <a:p>
                      <a:r>
                        <a:rPr lang="en-IN" sz="1300" b="1" dirty="0"/>
                        <a:t>Integration with SAP Systems</a:t>
                      </a:r>
                      <a:endParaRPr lang="en-IN" sz="1300" dirty="0"/>
                    </a:p>
                  </a:txBody>
                  <a:tcPr marL="30371" marR="30371" marT="15185" marB="15185" anchor="ctr"/>
                </a:tc>
                <a:tc>
                  <a:txBody>
                    <a:bodyPr/>
                    <a:lstStyle/>
                    <a:p>
                      <a:r>
                        <a:rPr lang="en-US" sz="1300" dirty="0"/>
                        <a:t>Seamless integration with SAP backend (S/4HANA, Fiori, etc.)</a:t>
                      </a:r>
                    </a:p>
                  </a:txBody>
                  <a:tcPr marL="30371" marR="30371" marT="15185" marB="15185" anchor="ctr"/>
                </a:tc>
                <a:tc>
                  <a:txBody>
                    <a:bodyPr/>
                    <a:lstStyle/>
                    <a:p>
                      <a:r>
                        <a:rPr lang="en-US" sz="1300"/>
                        <a:t>Integrates with SAP and non-SAP systems via APIs</a:t>
                      </a:r>
                    </a:p>
                  </a:txBody>
                  <a:tcPr marL="30371" marR="30371" marT="15185" marB="15185" anchor="ctr"/>
                </a:tc>
                <a:extLst>
                  <a:ext uri="{0D108BD9-81ED-4DB2-BD59-A6C34878D82A}">
                    <a16:rowId xmlns:a16="http://schemas.microsoft.com/office/drawing/2014/main" val="1765653281"/>
                  </a:ext>
                </a:extLst>
              </a:tr>
              <a:tr h="233518">
                <a:tc>
                  <a:txBody>
                    <a:bodyPr/>
                    <a:lstStyle/>
                    <a:p>
                      <a:r>
                        <a:rPr lang="en-IN" sz="1300" b="1" dirty="0"/>
                        <a:t>Integration with Third-Party Systems</a:t>
                      </a:r>
                      <a:endParaRPr lang="en-IN" sz="1300" dirty="0"/>
                    </a:p>
                  </a:txBody>
                  <a:tcPr marL="30371" marR="30371" marT="15185" marB="15185" anchor="ctr"/>
                </a:tc>
                <a:tc>
                  <a:txBody>
                    <a:bodyPr/>
                    <a:lstStyle/>
                    <a:p>
                      <a:r>
                        <a:rPr lang="en-IN" sz="1300" dirty="0"/>
                        <a:t>Typically requires custom development</a:t>
                      </a:r>
                    </a:p>
                  </a:txBody>
                  <a:tcPr marL="30371" marR="30371" marT="15185" marB="15185" anchor="ctr"/>
                </a:tc>
                <a:tc>
                  <a:txBody>
                    <a:bodyPr/>
                    <a:lstStyle/>
                    <a:p>
                      <a:r>
                        <a:rPr lang="en-US" sz="1300"/>
                        <a:t>Easy integration with third-party systems via APIs</a:t>
                      </a:r>
                    </a:p>
                  </a:txBody>
                  <a:tcPr marL="30371" marR="30371" marT="15185" marB="15185" anchor="ctr"/>
                </a:tc>
                <a:extLst>
                  <a:ext uri="{0D108BD9-81ED-4DB2-BD59-A6C34878D82A}">
                    <a16:rowId xmlns:a16="http://schemas.microsoft.com/office/drawing/2014/main" val="3474205117"/>
                  </a:ext>
                </a:extLst>
              </a:tr>
              <a:tr h="436665">
                <a:tc>
                  <a:txBody>
                    <a:bodyPr/>
                    <a:lstStyle/>
                    <a:p>
                      <a:r>
                        <a:rPr lang="en-IN" sz="1300" b="1" dirty="0"/>
                        <a:t>Flexibility in Design</a:t>
                      </a:r>
                      <a:endParaRPr lang="en-IN" sz="1300" dirty="0"/>
                    </a:p>
                  </a:txBody>
                  <a:tcPr marL="30371" marR="30371" marT="15185" marB="15185" anchor="ctr"/>
                </a:tc>
                <a:tc>
                  <a:txBody>
                    <a:bodyPr/>
                    <a:lstStyle/>
                    <a:p>
                      <a:r>
                        <a:rPr lang="en-US" sz="1300" dirty="0"/>
                        <a:t>Full flexibility for custom designs and behaviors</a:t>
                      </a:r>
                    </a:p>
                  </a:txBody>
                  <a:tcPr marL="30371" marR="30371" marT="15185" marB="15185" anchor="ctr"/>
                </a:tc>
                <a:tc>
                  <a:txBody>
                    <a:bodyPr/>
                    <a:lstStyle/>
                    <a:p>
                      <a:r>
                        <a:rPr lang="en-US" sz="1300"/>
                        <a:t>Limited flexibility compared to full coding, but extensible with logic</a:t>
                      </a:r>
                    </a:p>
                  </a:txBody>
                  <a:tcPr marL="30371" marR="30371" marT="15185" marB="15185" anchor="ctr"/>
                </a:tc>
                <a:extLst>
                  <a:ext uri="{0D108BD9-81ED-4DB2-BD59-A6C34878D82A}">
                    <a16:rowId xmlns:a16="http://schemas.microsoft.com/office/drawing/2014/main" val="1799076693"/>
                  </a:ext>
                </a:extLst>
              </a:tr>
              <a:tr h="233518">
                <a:tc>
                  <a:txBody>
                    <a:bodyPr/>
                    <a:lstStyle/>
                    <a:p>
                      <a:r>
                        <a:rPr lang="en-IN" sz="1300" b="1" dirty="0"/>
                        <a:t>Complexity</a:t>
                      </a:r>
                      <a:endParaRPr lang="en-IN" sz="1300" dirty="0"/>
                    </a:p>
                  </a:txBody>
                  <a:tcPr marL="30371" marR="30371" marT="15185" marB="15185" anchor="ctr"/>
                </a:tc>
                <a:tc>
                  <a:txBody>
                    <a:bodyPr/>
                    <a:lstStyle/>
                    <a:p>
                      <a:r>
                        <a:rPr lang="en-US" sz="1300" dirty="0"/>
                        <a:t>High, requires technical knowledge and expertise</a:t>
                      </a:r>
                    </a:p>
                  </a:txBody>
                  <a:tcPr marL="30371" marR="30371" marT="15185" marB="15185" anchor="ctr"/>
                </a:tc>
                <a:tc>
                  <a:txBody>
                    <a:bodyPr/>
                    <a:lstStyle/>
                    <a:p>
                      <a:r>
                        <a:rPr lang="en-US" sz="1300"/>
                        <a:t>Low, accessible for non-technical users</a:t>
                      </a:r>
                    </a:p>
                  </a:txBody>
                  <a:tcPr marL="30371" marR="30371" marT="15185" marB="15185" anchor="ctr"/>
                </a:tc>
                <a:extLst>
                  <a:ext uri="{0D108BD9-81ED-4DB2-BD59-A6C34878D82A}">
                    <a16:rowId xmlns:a16="http://schemas.microsoft.com/office/drawing/2014/main" val="2320841512"/>
                  </a:ext>
                </a:extLst>
              </a:tr>
              <a:tr h="303709">
                <a:tc>
                  <a:txBody>
                    <a:bodyPr/>
                    <a:lstStyle/>
                    <a:p>
                      <a:r>
                        <a:rPr lang="en-IN" sz="1300" b="1" dirty="0"/>
                        <a:t>Speed of Development</a:t>
                      </a:r>
                      <a:endParaRPr lang="en-IN" sz="1300" dirty="0"/>
                    </a:p>
                  </a:txBody>
                  <a:tcPr marL="30371" marR="30371" marT="15185" marB="15185" anchor="ctr"/>
                </a:tc>
                <a:tc>
                  <a:txBody>
                    <a:bodyPr/>
                    <a:lstStyle/>
                    <a:p>
                      <a:r>
                        <a:rPr lang="en-US" sz="1300"/>
                        <a:t>Slower, due to custom coding and in-depth UI design</a:t>
                      </a:r>
                    </a:p>
                  </a:txBody>
                  <a:tcPr marL="30371" marR="30371" marT="15185" marB="15185" anchor="ctr"/>
                </a:tc>
                <a:tc>
                  <a:txBody>
                    <a:bodyPr/>
                    <a:lstStyle/>
                    <a:p>
                      <a:r>
                        <a:rPr lang="en-US" sz="1300" dirty="0"/>
                        <a:t>Faster, thanks to low-code/no-code approach</a:t>
                      </a:r>
                    </a:p>
                  </a:txBody>
                  <a:tcPr marL="30371" marR="30371" marT="15185" marB="15185" anchor="ctr"/>
                </a:tc>
                <a:extLst>
                  <a:ext uri="{0D108BD9-81ED-4DB2-BD59-A6C34878D82A}">
                    <a16:rowId xmlns:a16="http://schemas.microsoft.com/office/drawing/2014/main" val="433042983"/>
                  </a:ext>
                </a:extLst>
              </a:tr>
              <a:tr h="303709">
                <a:tc>
                  <a:txBody>
                    <a:bodyPr/>
                    <a:lstStyle/>
                    <a:p>
                      <a:r>
                        <a:rPr lang="en-IN" sz="1300" b="1" dirty="0"/>
                        <a:t>Cost</a:t>
                      </a:r>
                      <a:endParaRPr lang="en-IN" sz="1300" dirty="0"/>
                    </a:p>
                  </a:txBody>
                  <a:tcPr marL="30371" marR="30371" marT="15185" marB="15185" anchor="ctr"/>
                </a:tc>
                <a:tc>
                  <a:txBody>
                    <a:bodyPr/>
                    <a:lstStyle/>
                    <a:p>
                      <a:r>
                        <a:rPr lang="en-US" sz="1300" dirty="0"/>
                        <a:t>High</a:t>
                      </a:r>
                    </a:p>
                  </a:txBody>
                  <a:tcPr marL="30371" marR="30371" marT="15185" marB="15185" anchor="ctr"/>
                </a:tc>
                <a:tc>
                  <a:txBody>
                    <a:bodyPr/>
                    <a:lstStyle/>
                    <a:p>
                      <a:r>
                        <a:rPr lang="en-US" sz="1300" dirty="0"/>
                        <a:t>Less</a:t>
                      </a:r>
                    </a:p>
                  </a:txBody>
                  <a:tcPr marL="30371" marR="30371" marT="15185" marB="15185" anchor="ctr"/>
                </a:tc>
                <a:extLst>
                  <a:ext uri="{0D108BD9-81ED-4DB2-BD59-A6C34878D82A}">
                    <a16:rowId xmlns:a16="http://schemas.microsoft.com/office/drawing/2014/main" val="64431186"/>
                  </a:ext>
                </a:extLst>
              </a:tr>
              <a:tr h="436665">
                <a:tc>
                  <a:txBody>
                    <a:bodyPr/>
                    <a:lstStyle/>
                    <a:p>
                      <a:r>
                        <a:rPr lang="en-IN" sz="1300" b="1"/>
                        <a:t>Use Case</a:t>
                      </a:r>
                      <a:endParaRPr lang="en-IN" sz="1300"/>
                    </a:p>
                  </a:txBody>
                  <a:tcPr marL="30371" marR="30371" marT="15185" marB="15185" anchor="ctr"/>
                </a:tc>
                <a:tc>
                  <a:txBody>
                    <a:bodyPr/>
                    <a:lstStyle/>
                    <a:p>
                      <a:r>
                        <a:rPr lang="en-US" sz="1300"/>
                        <a:t>Custom, enterprise-level applications with detailed UI</a:t>
                      </a:r>
                    </a:p>
                  </a:txBody>
                  <a:tcPr marL="30371" marR="30371" marT="15185" marB="15185" anchor="ctr"/>
                </a:tc>
                <a:tc>
                  <a:txBody>
                    <a:bodyPr/>
                    <a:lstStyle/>
                    <a:p>
                      <a:r>
                        <a:rPr lang="en-US" sz="1300" dirty="0"/>
                        <a:t>Rapid prototyping and app development for business needs</a:t>
                      </a:r>
                    </a:p>
                  </a:txBody>
                  <a:tcPr marL="30371" marR="30371" marT="15185" marB="15185" anchor="ctr"/>
                </a:tc>
                <a:extLst>
                  <a:ext uri="{0D108BD9-81ED-4DB2-BD59-A6C34878D82A}">
                    <a16:rowId xmlns:a16="http://schemas.microsoft.com/office/drawing/2014/main" val="4275600967"/>
                  </a:ext>
                </a:extLst>
              </a:tr>
              <a:tr h="436665">
                <a:tc>
                  <a:txBody>
                    <a:bodyPr/>
                    <a:lstStyle/>
                    <a:p>
                      <a:r>
                        <a:rPr lang="en-IN" sz="1300" b="1"/>
                        <a:t>Extensibility</a:t>
                      </a:r>
                      <a:endParaRPr lang="en-IN" sz="1300"/>
                    </a:p>
                  </a:txBody>
                  <a:tcPr marL="30371" marR="30371" marT="15185" marB="15185" anchor="ctr"/>
                </a:tc>
                <a:tc>
                  <a:txBody>
                    <a:bodyPr/>
                    <a:lstStyle/>
                    <a:p>
                      <a:r>
                        <a:rPr lang="en-US" sz="1300"/>
                        <a:t>Fully extensible with custom code</a:t>
                      </a:r>
                    </a:p>
                  </a:txBody>
                  <a:tcPr marL="30371" marR="30371" marT="15185" marB="15185" anchor="ctr"/>
                </a:tc>
                <a:tc>
                  <a:txBody>
                    <a:bodyPr/>
                    <a:lstStyle/>
                    <a:p>
                      <a:r>
                        <a:rPr lang="en-US" sz="1300" dirty="0"/>
                        <a:t>Extensible with custom code but within a low-code environment</a:t>
                      </a:r>
                    </a:p>
                  </a:txBody>
                  <a:tcPr marL="30371" marR="30371" marT="15185" marB="15185" anchor="ctr"/>
                </a:tc>
                <a:extLst>
                  <a:ext uri="{0D108BD9-81ED-4DB2-BD59-A6C34878D82A}">
                    <a16:rowId xmlns:a16="http://schemas.microsoft.com/office/drawing/2014/main" val="3693689815"/>
                  </a:ext>
                </a:extLst>
              </a:tr>
              <a:tr h="303709">
                <a:tc>
                  <a:txBody>
                    <a:bodyPr/>
                    <a:lstStyle/>
                    <a:p>
                      <a:r>
                        <a:rPr lang="en-IN" sz="1300" b="1"/>
                        <a:t>Maintenance</a:t>
                      </a:r>
                      <a:endParaRPr lang="en-IN" sz="1300"/>
                    </a:p>
                  </a:txBody>
                  <a:tcPr marL="30371" marR="30371" marT="15185" marB="15185" anchor="ctr"/>
                </a:tc>
                <a:tc>
                  <a:txBody>
                    <a:bodyPr/>
                    <a:lstStyle/>
                    <a:p>
                      <a:r>
                        <a:rPr lang="en-US" sz="1300"/>
                        <a:t>Requires ongoing developer involvement for updates</a:t>
                      </a:r>
                    </a:p>
                  </a:txBody>
                  <a:tcPr marL="30371" marR="30371" marT="15185" marB="15185" anchor="ctr"/>
                </a:tc>
                <a:tc>
                  <a:txBody>
                    <a:bodyPr/>
                    <a:lstStyle/>
                    <a:p>
                      <a:r>
                        <a:rPr lang="en-US" sz="1300" dirty="0"/>
                        <a:t>Easier to maintain, especially for non-technical teams</a:t>
                      </a:r>
                    </a:p>
                  </a:txBody>
                  <a:tcPr marL="30371" marR="30371" marT="15185" marB="15185" anchor="ctr"/>
                </a:tc>
                <a:extLst>
                  <a:ext uri="{0D108BD9-81ED-4DB2-BD59-A6C34878D82A}">
                    <a16:rowId xmlns:a16="http://schemas.microsoft.com/office/drawing/2014/main" val="1177527492"/>
                  </a:ext>
                </a:extLst>
              </a:tr>
              <a:tr h="233518">
                <a:tc>
                  <a:txBody>
                    <a:bodyPr/>
                    <a:lstStyle/>
                    <a:p>
                      <a:r>
                        <a:rPr lang="en-IN" sz="1300" b="1"/>
                        <a:t>Learning Curve</a:t>
                      </a:r>
                      <a:endParaRPr lang="en-IN" sz="1300"/>
                    </a:p>
                  </a:txBody>
                  <a:tcPr marL="30371" marR="30371" marT="15185" marB="15185" anchor="ctr"/>
                </a:tc>
                <a:tc>
                  <a:txBody>
                    <a:bodyPr/>
                    <a:lstStyle/>
                    <a:p>
                      <a:r>
                        <a:rPr lang="en-US" sz="1300"/>
                        <a:t>Steep learning curve for developers</a:t>
                      </a:r>
                    </a:p>
                  </a:txBody>
                  <a:tcPr marL="30371" marR="30371" marT="15185" marB="15185" anchor="ctr"/>
                </a:tc>
                <a:tc>
                  <a:txBody>
                    <a:bodyPr/>
                    <a:lstStyle/>
                    <a:p>
                      <a:r>
                        <a:rPr lang="en-US" sz="1300" dirty="0"/>
                        <a:t>Low learning curve for non-technical users</a:t>
                      </a:r>
                    </a:p>
                  </a:txBody>
                  <a:tcPr marL="30371" marR="30371" marT="15185" marB="15185" anchor="ctr"/>
                </a:tc>
                <a:extLst>
                  <a:ext uri="{0D108BD9-81ED-4DB2-BD59-A6C34878D82A}">
                    <a16:rowId xmlns:a16="http://schemas.microsoft.com/office/drawing/2014/main" val="848069698"/>
                  </a:ext>
                </a:extLst>
              </a:tr>
            </a:tbl>
          </a:graphicData>
        </a:graphic>
      </p:graphicFrame>
    </p:spTree>
    <p:extLst>
      <p:ext uri="{BB962C8B-B14F-4D97-AF65-F5344CB8AC3E}">
        <p14:creationId xmlns:p14="http://schemas.microsoft.com/office/powerpoint/2010/main" val="261855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372F-08E0-A81B-3F38-B393717DB36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08542A-BB4B-84C4-E8B2-8DF5F300D96D}"/>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4BCF8BCB-0813-8F52-048E-E0143B40530D}"/>
              </a:ext>
            </a:extLst>
          </p:cNvPr>
          <p:cNvSpPr>
            <a:spLocks noGrp="1"/>
          </p:cNvSpPr>
          <p:nvPr>
            <p:ph type="sldNum" sz="quarter" idx="12"/>
          </p:nvPr>
        </p:nvSpPr>
        <p:spPr>
          <a:xfrm>
            <a:off x="203147" y="6374633"/>
            <a:ext cx="609441" cy="365030"/>
          </a:xfrm>
        </p:spPr>
        <p:txBody>
          <a:bodyPr/>
          <a:lstStyle/>
          <a:p>
            <a:pPr defTabSz="1218895"/>
            <a:fld id="{B6F15528-21DE-4FAA-801E-634DDDAF4B2B}" type="slidenum">
              <a:rPr lang="en-US">
                <a:solidFill>
                  <a:prstClr val="black">
                    <a:tint val="75000"/>
                  </a:prstClr>
                </a:solidFill>
                <a:latin typeface="Calibri"/>
              </a:rPr>
              <a:pPr defTabSz="1218895"/>
              <a:t>9</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17AD1899-91DC-D06D-39E9-4698BA7D09F6}"/>
              </a:ext>
            </a:extLst>
          </p:cNvPr>
          <p:cNvSpPr>
            <a:spLocks noGrp="1"/>
          </p:cNvSpPr>
          <p:nvPr>
            <p:ph type="title"/>
          </p:nvPr>
        </p:nvSpPr>
        <p:spPr>
          <a:xfrm>
            <a:off x="101573" y="178647"/>
            <a:ext cx="10969943" cy="711016"/>
          </a:xfrm>
        </p:spPr>
        <p:txBody>
          <a:bodyPr/>
          <a:lstStyle/>
          <a:p>
            <a:r>
              <a:rPr lang="en-IN" sz="3333" dirty="0"/>
              <a:t>Key roles involved in the Business Process</a:t>
            </a:r>
          </a:p>
        </p:txBody>
      </p:sp>
      <p:sp>
        <p:nvSpPr>
          <p:cNvPr id="6" name="TextBox 5">
            <a:extLst>
              <a:ext uri="{FF2B5EF4-FFF2-40B4-BE49-F238E27FC236}">
                <a16:creationId xmlns:a16="http://schemas.microsoft.com/office/drawing/2014/main" id="{1BFAEFC9-4303-E8CF-F2FB-B73FD3EE7059}"/>
              </a:ext>
            </a:extLst>
          </p:cNvPr>
          <p:cNvSpPr txBox="1"/>
          <p:nvPr/>
        </p:nvSpPr>
        <p:spPr>
          <a:xfrm>
            <a:off x="406294" y="1405464"/>
            <a:ext cx="11579384" cy="420564"/>
          </a:xfrm>
          <a:prstGeom prst="rect">
            <a:avLst/>
          </a:prstGeom>
          <a:noFill/>
        </p:spPr>
        <p:txBody>
          <a:bodyPr wrap="square">
            <a:spAutoFit/>
          </a:bodyPr>
          <a:lstStyle/>
          <a:p>
            <a:pPr defTabSz="1218895"/>
            <a:r>
              <a:rPr lang="en-US" sz="2133" dirty="0">
                <a:solidFill>
                  <a:srgbClr val="223548"/>
                </a:solidFill>
                <a:latin typeface="72 Brand Variable"/>
              </a:rPr>
              <a:t>The key roles involved in a business apps can be categorized as below</a:t>
            </a:r>
            <a:endParaRPr lang="en-IN" sz="2133" dirty="0">
              <a:solidFill>
                <a:prstClr val="black"/>
              </a:solidFill>
              <a:latin typeface="Calibri"/>
            </a:endParaRPr>
          </a:p>
        </p:txBody>
      </p:sp>
      <p:sp>
        <p:nvSpPr>
          <p:cNvPr id="8" name="TextBox 7">
            <a:extLst>
              <a:ext uri="{FF2B5EF4-FFF2-40B4-BE49-F238E27FC236}">
                <a16:creationId xmlns:a16="http://schemas.microsoft.com/office/drawing/2014/main" id="{7392418A-7484-6662-694E-CF4423CECC6B}"/>
              </a:ext>
            </a:extLst>
          </p:cNvPr>
          <p:cNvSpPr txBox="1"/>
          <p:nvPr/>
        </p:nvSpPr>
        <p:spPr>
          <a:xfrm>
            <a:off x="406294" y="2094755"/>
            <a:ext cx="11376237" cy="3374642"/>
          </a:xfrm>
          <a:prstGeom prst="rect">
            <a:avLst/>
          </a:prstGeom>
          <a:noFill/>
        </p:spPr>
        <p:txBody>
          <a:bodyPr wrap="square" rtlCol="0">
            <a:spAutoFit/>
          </a:bodyPr>
          <a:lstStyle/>
          <a:p>
            <a:pPr defTabSz="1218895"/>
            <a:r>
              <a:rPr lang="en-US" sz="2133" b="1" dirty="0" err="1">
                <a:solidFill>
                  <a:prstClr val="black"/>
                </a:solidFill>
                <a:latin typeface="Calibri"/>
              </a:rPr>
              <a:t>BuildAppsAdministrator</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grants full control over SAP Build Apps applications, including all functionalities and configurations. </a:t>
            </a:r>
          </a:p>
          <a:p>
            <a:pPr defTabSz="1218895"/>
            <a:r>
              <a:rPr lang="en-US" sz="2133" b="1" dirty="0" err="1">
                <a:solidFill>
                  <a:prstClr val="black"/>
                </a:solidFill>
                <a:latin typeface="Calibri"/>
              </a:rPr>
              <a:t>BuildAppsDeveloper</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is for developers who can create, modify, and deploy applications within SAP Build Apps. </a:t>
            </a:r>
          </a:p>
          <a:p>
            <a:pPr defTabSz="1218895"/>
            <a:r>
              <a:rPr lang="en-US" sz="2133" b="1" dirty="0" err="1">
                <a:solidFill>
                  <a:prstClr val="black"/>
                </a:solidFill>
                <a:latin typeface="Calibri"/>
              </a:rPr>
              <a:t>RegistryAdmin</a:t>
            </a:r>
            <a:r>
              <a:rPr lang="en-US" sz="2133" b="1" dirty="0">
                <a:solidFill>
                  <a:prstClr val="black"/>
                </a:solidFill>
                <a:latin typeface="Calibri"/>
              </a:rPr>
              <a:t>:</a:t>
            </a:r>
            <a:endParaRPr lang="en-US" sz="2133" dirty="0">
              <a:solidFill>
                <a:prstClr val="black"/>
              </a:solidFill>
              <a:latin typeface="Calibri"/>
            </a:endParaRPr>
          </a:p>
          <a:p>
            <a:pPr defTabSz="1218895" fontAlgn="ctr"/>
            <a:r>
              <a:rPr lang="en-US" sz="2133" dirty="0">
                <a:solidFill>
                  <a:prstClr val="black"/>
                </a:solidFill>
                <a:latin typeface="Calibri"/>
              </a:rPr>
              <a:t>This role allows users to view and perform any actions on all projects, regardless of project-level authorizations. </a:t>
            </a:r>
          </a:p>
          <a:p>
            <a:pPr defTabSz="1218895"/>
            <a:r>
              <a:rPr lang="en-US" sz="2133" b="1" dirty="0" err="1">
                <a:solidFill>
                  <a:prstClr val="black"/>
                </a:solidFill>
                <a:latin typeface="Calibri"/>
              </a:rPr>
              <a:t>RegistryDeveloper</a:t>
            </a:r>
            <a:r>
              <a:rPr lang="en-US" sz="2133" b="1" dirty="0">
                <a:solidFill>
                  <a:prstClr val="black"/>
                </a:solidFill>
                <a:latin typeface="Calibri"/>
              </a:rPr>
              <a:t>:</a:t>
            </a:r>
            <a:endParaRPr lang="en-US" sz="2133" dirty="0">
              <a:solidFill>
                <a:prstClr val="black"/>
              </a:solidFill>
              <a:latin typeface="Calibri"/>
            </a:endParaRPr>
          </a:p>
          <a:p>
            <a:pPr defTabSz="1218895"/>
            <a:r>
              <a:rPr lang="en-US" sz="2133" dirty="0">
                <a:solidFill>
                  <a:prstClr val="black"/>
                </a:solidFill>
                <a:latin typeface="Calibri"/>
              </a:rPr>
              <a:t>This role is for developers who can manage projects and registries. </a:t>
            </a:r>
          </a:p>
        </p:txBody>
      </p:sp>
    </p:spTree>
    <p:extLst>
      <p:ext uri="{BB962C8B-B14F-4D97-AF65-F5344CB8AC3E}">
        <p14:creationId xmlns:p14="http://schemas.microsoft.com/office/powerpoint/2010/main" val="23104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xEl>
                                              <p:pRg st="7" end="7"/>
                                            </p:txEl>
                                          </p:spTgt>
                                        </p:tgtEl>
                                        <p:attrNameLst>
                                          <p:attrName>style.visibility</p:attrName>
                                        </p:attrNameLst>
                                      </p:cBhvr>
                                      <p:to>
                                        <p:strVal val="visible"/>
                                      </p:to>
                                    </p:set>
                                    <p:animEffect transition="in" filter="fade">
                                      <p:cBhvr>
                                        <p:cTn id="63" dur="1000"/>
                                        <p:tgtEl>
                                          <p:spTgt spid="8">
                                            <p:txEl>
                                              <p:pRg st="7" end="7"/>
                                            </p:txEl>
                                          </p:spTgt>
                                        </p:tgtEl>
                                      </p:cBhvr>
                                    </p:animEffect>
                                    <p:anim calcmode="lin" valueType="num">
                                      <p:cBhvr>
                                        <p:cTn id="64"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7632</TotalTime>
  <Words>1941</Words>
  <Application>Microsoft Office PowerPoint</Application>
  <PresentationFormat>Custom</PresentationFormat>
  <Paragraphs>245</Paragraphs>
  <Slides>27</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72</vt:lpstr>
      <vt:lpstr>72 Brand Variable</vt:lpstr>
      <vt:lpstr>Amasis MT Pro Black</vt:lpstr>
      <vt:lpstr>Arial</vt:lpstr>
      <vt:lpstr>Arial Black</vt:lpstr>
      <vt:lpstr>Calibri</vt:lpstr>
      <vt:lpstr>Cooper Black</vt:lpstr>
      <vt:lpstr>Google Sans</vt:lpstr>
      <vt:lpstr>Kristen ITC</vt:lpstr>
      <vt:lpstr>Segoe UI</vt:lpstr>
      <vt:lpstr>Segoe UI Light</vt:lpstr>
      <vt:lpstr>Office Theme</vt:lpstr>
      <vt:lpstr>1_Office Theme</vt:lpstr>
      <vt:lpstr>SAP BTP  Build Apps Training</vt:lpstr>
      <vt:lpstr>PowerPoint Presentation</vt:lpstr>
      <vt:lpstr>Agenda – Day 3</vt:lpstr>
      <vt:lpstr>What is Build Apps?</vt:lpstr>
      <vt:lpstr>Core Capabilities?</vt:lpstr>
      <vt:lpstr>Who is the Build Apps for?</vt:lpstr>
      <vt:lpstr>SAP Build Apps – Use Cases</vt:lpstr>
      <vt:lpstr>SAP UI5 v/s SAP Build Apps</vt:lpstr>
      <vt:lpstr>Key roles involved in the Business Process</vt:lpstr>
      <vt:lpstr>Client Server Model – How web Applications work</vt:lpstr>
      <vt:lpstr>Architecture</vt:lpstr>
      <vt:lpstr>What is Build Apps Booster</vt:lpstr>
      <vt:lpstr>Hands-on Setup and overview of Build Apps</vt:lpstr>
      <vt:lpstr>Core Components</vt:lpstr>
      <vt:lpstr>Build Apps - Builder area</vt:lpstr>
      <vt:lpstr>Logic Flows</vt:lpstr>
      <vt:lpstr>Create your first hello world application</vt:lpstr>
      <vt:lpstr>Test your app</vt:lpstr>
      <vt:lpstr>Android Developer mode</vt:lpstr>
      <vt:lpstr>Use case 2</vt:lpstr>
      <vt:lpstr>What is JSON – Java Script Object Notation</vt:lpstr>
      <vt:lpstr>What is API?</vt:lpstr>
      <vt:lpstr>API HUB</vt:lpstr>
      <vt:lpstr>Open APIs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217</cp:revision>
  <dcterms:created xsi:type="dcterms:W3CDTF">2013-09-12T13:05:01Z</dcterms:created>
  <dcterms:modified xsi:type="dcterms:W3CDTF">2025-05-02T13:29:12Z</dcterms:modified>
</cp:coreProperties>
</file>